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sldIdLst>
    <p:sldId id="256" r:id="rId2"/>
    <p:sldId id="269" r:id="rId3"/>
    <p:sldId id="257" r:id="rId4"/>
    <p:sldId id="271" r:id="rId5"/>
    <p:sldId id="259" r:id="rId6"/>
    <p:sldId id="282" r:id="rId7"/>
    <p:sldId id="272" r:id="rId8"/>
    <p:sldId id="263" r:id="rId9"/>
    <p:sldId id="264" r:id="rId10"/>
    <p:sldId id="273" r:id="rId11"/>
    <p:sldId id="288" r:id="rId12"/>
    <p:sldId id="281" r:id="rId13"/>
    <p:sldId id="265" r:id="rId14"/>
    <p:sldId id="284" r:id="rId15"/>
    <p:sldId id="266" r:id="rId16"/>
    <p:sldId id="267" r:id="rId17"/>
    <p:sldId id="274" r:id="rId18"/>
    <p:sldId id="268" r:id="rId19"/>
    <p:sldId id="285" r:id="rId20"/>
    <p:sldId id="283" r:id="rId21"/>
    <p:sldId id="270" r:id="rId22"/>
    <p:sldId id="276" r:id="rId23"/>
    <p:sldId id="277" r:id="rId24"/>
    <p:sldId id="278" r:id="rId25"/>
    <p:sldId id="279" r:id="rId26"/>
    <p:sldId id="280" r:id="rId27"/>
    <p:sldId id="286" r:id="rId28"/>
    <p:sldId id="287" r:id="rId29"/>
    <p:sldId id="260" r:id="rId30"/>
  </p:sldIdLst>
  <p:sldSz cx="9144000" cy="6858000" type="screen4x3"/>
  <p:notesSz cx="7559675" cy="10691813"/>
  <p:defaultTextStyle>
    <a:defPPr>
      <a:defRPr lang="en-GB"/>
    </a:defPPr>
    <a:lvl1pPr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icrosoft YaHei" charset="-122"/>
        <a:cs typeface="+mn-cs"/>
      </a:defRPr>
    </a:lvl1pPr>
    <a:lvl2pPr marL="742950" indent="-28575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icrosoft YaHei" charset="-122"/>
        <a:cs typeface="+mn-cs"/>
      </a:defRPr>
    </a:lvl2pPr>
    <a:lvl3pPr marL="11430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icrosoft YaHei" charset="-122"/>
        <a:cs typeface="+mn-cs"/>
      </a:defRPr>
    </a:lvl3pPr>
    <a:lvl4pPr marL="16002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icrosoft YaHei" charset="-122"/>
        <a:cs typeface="+mn-cs"/>
      </a:defRPr>
    </a:lvl4pPr>
    <a:lvl5pPr marL="20574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icrosoft YaHei" charset="-122"/>
        <a:cs typeface="+mn-cs"/>
      </a:defRPr>
    </a:lvl5pPr>
    <a:lvl6pPr marL="2286000" algn="l" defTabSz="914400" rtl="0" eaLnBrk="1" latinLnBrk="0" hangingPunct="1">
      <a:defRPr kern="1200">
        <a:solidFill>
          <a:schemeClr val="tx1"/>
        </a:solidFill>
        <a:latin typeface="Arial" charset="0"/>
        <a:ea typeface="Microsoft YaHei" charset="-122"/>
        <a:cs typeface="+mn-cs"/>
      </a:defRPr>
    </a:lvl6pPr>
    <a:lvl7pPr marL="2743200" algn="l" defTabSz="914400" rtl="0" eaLnBrk="1" latinLnBrk="0" hangingPunct="1">
      <a:defRPr kern="1200">
        <a:solidFill>
          <a:schemeClr val="tx1"/>
        </a:solidFill>
        <a:latin typeface="Arial" charset="0"/>
        <a:ea typeface="Microsoft YaHei" charset="-122"/>
        <a:cs typeface="+mn-cs"/>
      </a:defRPr>
    </a:lvl7pPr>
    <a:lvl8pPr marL="3200400" algn="l" defTabSz="914400" rtl="0" eaLnBrk="1" latinLnBrk="0" hangingPunct="1">
      <a:defRPr kern="1200">
        <a:solidFill>
          <a:schemeClr val="tx1"/>
        </a:solidFill>
        <a:latin typeface="Arial" charset="0"/>
        <a:ea typeface="Microsoft YaHei" charset="-122"/>
        <a:cs typeface="+mn-cs"/>
      </a:defRPr>
    </a:lvl8pPr>
    <a:lvl9pPr marL="3657600" algn="l" defTabSz="914400" rtl="0" eaLnBrk="1" latinLnBrk="0" hangingPunct="1">
      <a:defRPr kern="1200">
        <a:solidFill>
          <a:schemeClr val="tx1"/>
        </a:solidFill>
        <a:latin typeface="Arial" charset="0"/>
        <a:ea typeface="Microsoft YaHei"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0083A5"/>
    <a:srgbClr val="00638E"/>
    <a:srgbClr val="4FA2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64"/>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491298-13A0-41D9-8F21-A19C05476DB9}" type="doc">
      <dgm:prSet loTypeId="urn:microsoft.com/office/officeart/2005/8/layout/hierarchy5" loCatId="hierarchy" qsTypeId="urn:microsoft.com/office/officeart/2005/8/quickstyle/simple2" qsCatId="simple" csTypeId="urn:microsoft.com/office/officeart/2005/8/colors/accent1_2" csCatId="accent1" phldr="1"/>
      <dgm:spPr/>
      <dgm:t>
        <a:bodyPr/>
        <a:lstStyle/>
        <a:p>
          <a:endParaRPr lang="pl-PL"/>
        </a:p>
      </dgm:t>
    </dgm:pt>
    <dgm:pt modelId="{3EEBEA98-368D-412C-8EE0-6CE9DC3CDC7D}">
      <dgm:prSet phldrT="[Tekst]" custT="1"/>
      <dgm:spPr>
        <a:solidFill>
          <a:srgbClr val="00A6AA"/>
        </a:solidFill>
      </dgm:spPr>
      <dgm:t>
        <a:bodyPr/>
        <a:lstStyle/>
        <a:p>
          <a:r>
            <a:rPr lang="pl-PL" sz="1800" dirty="0" err="1">
              <a:latin typeface="+mj-lt"/>
            </a:rPr>
            <a:t>Submittion</a:t>
          </a:r>
          <a:r>
            <a:rPr lang="pl-PL" sz="1800" dirty="0">
              <a:latin typeface="+mj-lt"/>
            </a:rPr>
            <a:t> of </a:t>
          </a:r>
          <a:r>
            <a:rPr lang="pl-PL" sz="1800" dirty="0" err="1">
              <a:latin typeface="+mj-lt"/>
            </a:rPr>
            <a:t>application</a:t>
          </a:r>
          <a:endParaRPr lang="pl-PL" sz="1800" dirty="0">
            <a:latin typeface="+mj-lt"/>
          </a:endParaRPr>
        </a:p>
      </dgm:t>
    </dgm:pt>
    <dgm:pt modelId="{83CCB026-C6B2-47AC-946B-B47E03BE87F0}" type="parTrans" cxnId="{57D52929-699C-469F-8439-31E171FB4072}">
      <dgm:prSet/>
      <dgm:spPr/>
      <dgm:t>
        <a:bodyPr/>
        <a:lstStyle/>
        <a:p>
          <a:endParaRPr lang="pl-PL">
            <a:latin typeface="+mj-lt"/>
          </a:endParaRPr>
        </a:p>
      </dgm:t>
    </dgm:pt>
    <dgm:pt modelId="{50BA9D27-99F0-4A5E-80D1-BBAF4F19C688}" type="sibTrans" cxnId="{57D52929-699C-469F-8439-31E171FB4072}">
      <dgm:prSet/>
      <dgm:spPr/>
      <dgm:t>
        <a:bodyPr/>
        <a:lstStyle/>
        <a:p>
          <a:endParaRPr lang="pl-PL">
            <a:latin typeface="+mj-lt"/>
          </a:endParaRPr>
        </a:p>
      </dgm:t>
    </dgm:pt>
    <dgm:pt modelId="{F8E3C14B-11B3-4651-970D-CECCAFBCD8E7}">
      <dgm:prSet phldrT="[Tekst]" custT="1"/>
      <dgm:spPr>
        <a:solidFill>
          <a:srgbClr val="0083A5"/>
        </a:solidFill>
      </dgm:spPr>
      <dgm:t>
        <a:bodyPr/>
        <a:lstStyle/>
        <a:p>
          <a:r>
            <a:rPr lang="pl-PL" sz="2400" dirty="0" err="1">
              <a:latin typeface="+mj-lt"/>
            </a:rPr>
            <a:t>Where</a:t>
          </a:r>
          <a:r>
            <a:rPr lang="pl-PL" sz="2400" dirty="0">
              <a:latin typeface="+mj-lt"/>
            </a:rPr>
            <a:t>?</a:t>
          </a:r>
        </a:p>
      </dgm:t>
    </dgm:pt>
    <dgm:pt modelId="{A7F42FB6-8CE3-4E8D-B305-52BEFB1A7E7A}" type="parTrans" cxnId="{D5E268DC-828F-480D-9DF5-CB4CD58E1A03}">
      <dgm:prSet/>
      <dgm:spPr/>
      <dgm:t>
        <a:bodyPr/>
        <a:lstStyle/>
        <a:p>
          <a:endParaRPr lang="pl-PL">
            <a:latin typeface="+mj-lt"/>
          </a:endParaRPr>
        </a:p>
      </dgm:t>
    </dgm:pt>
    <dgm:pt modelId="{F1BBB2B8-90F6-4EE2-A230-28D9DBD93AF8}" type="sibTrans" cxnId="{D5E268DC-828F-480D-9DF5-CB4CD58E1A03}">
      <dgm:prSet/>
      <dgm:spPr/>
      <dgm:t>
        <a:bodyPr/>
        <a:lstStyle/>
        <a:p>
          <a:endParaRPr lang="pl-PL">
            <a:latin typeface="+mj-lt"/>
          </a:endParaRPr>
        </a:p>
      </dgm:t>
    </dgm:pt>
    <dgm:pt modelId="{D01F1A1D-D2F8-46E3-B31E-9CA79DE8386E}">
      <dgm:prSet phldrT="[Tekst]"/>
      <dgm:spPr>
        <a:solidFill>
          <a:srgbClr val="00638E"/>
        </a:solidFill>
      </dgm:spPr>
      <dgm:t>
        <a:bodyPr/>
        <a:lstStyle/>
        <a:p>
          <a:r>
            <a:rPr lang="pl-PL" dirty="0">
              <a:latin typeface="+mj-lt"/>
            </a:rPr>
            <a:t>Poznań and </a:t>
          </a:r>
          <a:r>
            <a:rPr lang="pl-PL" dirty="0" err="1">
              <a:latin typeface="+mj-lt"/>
            </a:rPr>
            <a:t>regional</a:t>
          </a:r>
          <a:r>
            <a:rPr lang="pl-PL" dirty="0">
              <a:latin typeface="+mj-lt"/>
            </a:rPr>
            <a:t> </a:t>
          </a:r>
          <a:r>
            <a:rPr lang="pl-PL" dirty="0" err="1">
              <a:latin typeface="+mj-lt"/>
            </a:rPr>
            <a:t>offices</a:t>
          </a:r>
          <a:r>
            <a:rPr lang="pl-PL" dirty="0">
              <a:latin typeface="+mj-lt"/>
            </a:rPr>
            <a:t> in Kalisz, Konin, Leszno, Piła</a:t>
          </a:r>
        </a:p>
      </dgm:t>
    </dgm:pt>
    <dgm:pt modelId="{AF1E3269-13E7-43BF-8838-02CAC8BA62A5}" type="parTrans" cxnId="{060EB18C-58AA-43E0-B93F-DA9A4514F4A7}">
      <dgm:prSet/>
      <dgm:spPr>
        <a:ln w="19050">
          <a:solidFill>
            <a:srgbClr val="00638E"/>
          </a:solidFill>
        </a:ln>
      </dgm:spPr>
      <dgm:t>
        <a:bodyPr/>
        <a:lstStyle/>
        <a:p>
          <a:endParaRPr lang="pl-PL">
            <a:latin typeface="+mj-lt"/>
          </a:endParaRPr>
        </a:p>
      </dgm:t>
    </dgm:pt>
    <dgm:pt modelId="{A5EADACC-ED8C-4F2C-966B-F56D3718DE0E}" type="sibTrans" cxnId="{060EB18C-58AA-43E0-B93F-DA9A4514F4A7}">
      <dgm:prSet/>
      <dgm:spPr/>
      <dgm:t>
        <a:bodyPr/>
        <a:lstStyle/>
        <a:p>
          <a:endParaRPr lang="pl-PL">
            <a:latin typeface="+mj-lt"/>
          </a:endParaRPr>
        </a:p>
      </dgm:t>
    </dgm:pt>
    <dgm:pt modelId="{C894C86D-EF15-4143-A6C2-305B77E6A1CA}">
      <dgm:prSet phldrT="[Tekst]" custT="1"/>
      <dgm:spPr>
        <a:solidFill>
          <a:srgbClr val="0083A5"/>
        </a:solidFill>
      </dgm:spPr>
      <dgm:t>
        <a:bodyPr/>
        <a:lstStyle/>
        <a:p>
          <a:r>
            <a:rPr lang="pl-PL" sz="2400" dirty="0">
              <a:latin typeface="+mj-lt"/>
            </a:rPr>
            <a:t>How?</a:t>
          </a:r>
        </a:p>
      </dgm:t>
    </dgm:pt>
    <dgm:pt modelId="{8F2472D7-2D83-410C-9CF7-BF86879A15E8}" type="parTrans" cxnId="{848BA901-6FEA-4B19-8D2B-35087A76E2EA}">
      <dgm:prSet/>
      <dgm:spPr/>
      <dgm:t>
        <a:bodyPr/>
        <a:lstStyle/>
        <a:p>
          <a:endParaRPr lang="pl-PL">
            <a:latin typeface="+mj-lt"/>
          </a:endParaRPr>
        </a:p>
      </dgm:t>
    </dgm:pt>
    <dgm:pt modelId="{59D82471-063D-4DC6-BD33-B2D53517F71A}" type="sibTrans" cxnId="{848BA901-6FEA-4B19-8D2B-35087A76E2EA}">
      <dgm:prSet/>
      <dgm:spPr/>
      <dgm:t>
        <a:bodyPr/>
        <a:lstStyle/>
        <a:p>
          <a:endParaRPr lang="pl-PL">
            <a:latin typeface="+mj-lt"/>
          </a:endParaRPr>
        </a:p>
      </dgm:t>
    </dgm:pt>
    <dgm:pt modelId="{368EC58E-D881-49A3-A1BE-67FCD9A90566}">
      <dgm:prSet phldrT="[Tekst]"/>
      <dgm:spPr>
        <a:solidFill>
          <a:srgbClr val="00638E"/>
        </a:solidFill>
      </dgm:spPr>
      <dgm:t>
        <a:bodyPr/>
        <a:lstStyle/>
        <a:p>
          <a:br>
            <a:rPr lang="pl-PL" dirty="0">
              <a:latin typeface="+mj-lt"/>
            </a:rPr>
          </a:br>
          <a:r>
            <a:rPr lang="pl-PL" dirty="0">
              <a:latin typeface="+mj-lt"/>
            </a:rPr>
            <a:t>In person</a:t>
          </a:r>
        </a:p>
      </dgm:t>
    </dgm:pt>
    <dgm:pt modelId="{1C8125A6-1F8B-4C08-B15F-85BBE818D029}" type="parTrans" cxnId="{8BD83979-5D91-4DD4-9AE5-BE01189A9DDC}">
      <dgm:prSet/>
      <dgm:spPr>
        <a:ln w="15875">
          <a:solidFill>
            <a:srgbClr val="00638E"/>
          </a:solidFill>
        </a:ln>
      </dgm:spPr>
      <dgm:t>
        <a:bodyPr/>
        <a:lstStyle/>
        <a:p>
          <a:endParaRPr lang="pl-PL">
            <a:latin typeface="+mj-lt"/>
          </a:endParaRPr>
        </a:p>
      </dgm:t>
    </dgm:pt>
    <dgm:pt modelId="{1C3B37F5-FC3F-4373-9E8D-2F97BC643D12}" type="sibTrans" cxnId="{8BD83979-5D91-4DD4-9AE5-BE01189A9DDC}">
      <dgm:prSet/>
      <dgm:spPr/>
      <dgm:t>
        <a:bodyPr/>
        <a:lstStyle/>
        <a:p>
          <a:endParaRPr lang="pl-PL">
            <a:latin typeface="+mj-lt"/>
          </a:endParaRPr>
        </a:p>
      </dgm:t>
    </dgm:pt>
    <dgm:pt modelId="{C8328C8E-1674-4824-9653-1DC1C74486CF}">
      <dgm:prSet phldrT="[Tekst]"/>
      <dgm:spPr>
        <a:solidFill>
          <a:srgbClr val="00638E"/>
        </a:solidFill>
      </dgm:spPr>
      <dgm:t>
        <a:bodyPr/>
        <a:lstStyle/>
        <a:p>
          <a:r>
            <a:rPr lang="pl-PL" dirty="0">
              <a:latin typeface="+mj-lt"/>
            </a:rPr>
            <a:t>Via post (</a:t>
          </a:r>
          <a:r>
            <a:rPr lang="pl-PL" dirty="0" err="1">
              <a:latin typeface="+mj-lt"/>
            </a:rPr>
            <a:t>longer</a:t>
          </a:r>
          <a:r>
            <a:rPr lang="pl-PL" dirty="0">
              <a:latin typeface="+mj-lt"/>
            </a:rPr>
            <a:t>) – </a:t>
          </a:r>
          <a:r>
            <a:rPr lang="pl-PL" dirty="0" err="1">
              <a:latin typeface="+mj-lt"/>
            </a:rPr>
            <a:t>later</a:t>
          </a:r>
          <a:r>
            <a:rPr lang="pl-PL" dirty="0">
              <a:latin typeface="+mj-lt"/>
            </a:rPr>
            <a:t> o</a:t>
          </a:r>
          <a:r>
            <a:rPr lang="en-US" dirty="0" err="1">
              <a:latin typeface="+mj-lt"/>
            </a:rPr>
            <a:t>riginals</a:t>
          </a:r>
          <a:r>
            <a:rPr lang="en-US" dirty="0">
              <a:latin typeface="+mj-lt"/>
            </a:rPr>
            <a:t> of </a:t>
          </a:r>
          <a:r>
            <a:rPr lang="pl-PL" dirty="0" err="1">
              <a:latin typeface="+mj-lt"/>
            </a:rPr>
            <a:t>passport</a:t>
          </a:r>
          <a:r>
            <a:rPr lang="en-US" dirty="0">
              <a:latin typeface="+mj-lt"/>
            </a:rPr>
            <a:t> must be presented and fingerprints are required to be provided</a:t>
          </a:r>
          <a:endParaRPr lang="pl-PL" dirty="0">
            <a:latin typeface="+mj-lt"/>
          </a:endParaRPr>
        </a:p>
      </dgm:t>
    </dgm:pt>
    <dgm:pt modelId="{0980501D-7E97-4FE4-BD8B-37DD5C740C72}" type="parTrans" cxnId="{794F64E0-BC55-4B0C-85C9-D77EE72F2022}">
      <dgm:prSet/>
      <dgm:spPr>
        <a:ln w="15875">
          <a:solidFill>
            <a:srgbClr val="00638E"/>
          </a:solidFill>
        </a:ln>
      </dgm:spPr>
      <dgm:t>
        <a:bodyPr/>
        <a:lstStyle/>
        <a:p>
          <a:endParaRPr lang="pl-PL">
            <a:latin typeface="+mj-lt"/>
          </a:endParaRPr>
        </a:p>
      </dgm:t>
    </dgm:pt>
    <dgm:pt modelId="{1EBEF085-9547-4D75-AC79-06F73011A062}" type="sibTrans" cxnId="{794F64E0-BC55-4B0C-85C9-D77EE72F2022}">
      <dgm:prSet/>
      <dgm:spPr/>
      <dgm:t>
        <a:bodyPr/>
        <a:lstStyle/>
        <a:p>
          <a:endParaRPr lang="pl-PL">
            <a:latin typeface="+mj-lt"/>
          </a:endParaRPr>
        </a:p>
      </dgm:t>
    </dgm:pt>
    <dgm:pt modelId="{4463B702-5434-411F-AA79-EBF91D14A184}">
      <dgm:prSet phldrT="[Tekst]" custT="1"/>
      <dgm:spPr>
        <a:solidFill>
          <a:srgbClr val="0083A5"/>
        </a:solidFill>
      </dgm:spPr>
      <dgm:t>
        <a:bodyPr/>
        <a:lstStyle/>
        <a:p>
          <a:r>
            <a:rPr lang="pl-PL" sz="2400" dirty="0" err="1">
              <a:latin typeface="+mj-lt"/>
            </a:rPr>
            <a:t>When</a:t>
          </a:r>
          <a:r>
            <a:rPr lang="pl-PL" sz="2400" dirty="0">
              <a:latin typeface="+mj-lt"/>
            </a:rPr>
            <a:t>?</a:t>
          </a:r>
        </a:p>
      </dgm:t>
    </dgm:pt>
    <dgm:pt modelId="{8BC05D15-E966-4E96-8F88-E03FBD5F772D}" type="parTrans" cxnId="{A5161E25-C93A-4E38-8754-9ADE8A3DDB1A}">
      <dgm:prSet/>
      <dgm:spPr/>
      <dgm:t>
        <a:bodyPr/>
        <a:lstStyle/>
        <a:p>
          <a:endParaRPr lang="pl-PL">
            <a:latin typeface="+mj-lt"/>
          </a:endParaRPr>
        </a:p>
      </dgm:t>
    </dgm:pt>
    <dgm:pt modelId="{E65BF059-BF26-47DD-9102-8A1633E34541}" type="sibTrans" cxnId="{A5161E25-C93A-4E38-8754-9ADE8A3DDB1A}">
      <dgm:prSet/>
      <dgm:spPr/>
      <dgm:t>
        <a:bodyPr/>
        <a:lstStyle/>
        <a:p>
          <a:endParaRPr lang="pl-PL">
            <a:latin typeface="+mj-lt"/>
          </a:endParaRPr>
        </a:p>
      </dgm:t>
    </dgm:pt>
    <dgm:pt modelId="{48B5FB13-E580-42D1-A6FB-16B7B609AD85}">
      <dgm:prSet phldrT="[Tekst]"/>
      <dgm:spPr>
        <a:solidFill>
          <a:srgbClr val="00638E"/>
        </a:solidFill>
      </dgm:spPr>
      <dgm:t>
        <a:bodyPr/>
        <a:lstStyle/>
        <a:p>
          <a:r>
            <a:rPr lang="en-US" dirty="0">
              <a:latin typeface="+mj-lt"/>
            </a:rPr>
            <a:t>no later than on the last day before the expiration of visa, non-visa traffic, residence card</a:t>
          </a:r>
          <a:endParaRPr lang="pl-PL" dirty="0">
            <a:latin typeface="+mj-lt"/>
          </a:endParaRPr>
        </a:p>
      </dgm:t>
    </dgm:pt>
    <dgm:pt modelId="{052B1893-C6D4-4CD7-B766-8F5DFFC09FCD}" type="parTrans" cxnId="{E4EC1019-207B-4549-91A2-950150E69ABC}">
      <dgm:prSet/>
      <dgm:spPr>
        <a:ln w="15875">
          <a:solidFill>
            <a:srgbClr val="00638E"/>
          </a:solidFill>
        </a:ln>
      </dgm:spPr>
      <dgm:t>
        <a:bodyPr/>
        <a:lstStyle/>
        <a:p>
          <a:endParaRPr lang="pl-PL">
            <a:latin typeface="+mj-lt"/>
          </a:endParaRPr>
        </a:p>
      </dgm:t>
    </dgm:pt>
    <dgm:pt modelId="{A3C66F25-C64D-4C44-AB16-554A314FC1A0}" type="sibTrans" cxnId="{E4EC1019-207B-4549-91A2-950150E69ABC}">
      <dgm:prSet/>
      <dgm:spPr/>
      <dgm:t>
        <a:bodyPr/>
        <a:lstStyle/>
        <a:p>
          <a:endParaRPr lang="pl-PL">
            <a:latin typeface="+mj-lt"/>
          </a:endParaRPr>
        </a:p>
      </dgm:t>
    </dgm:pt>
    <dgm:pt modelId="{2291E4D7-E32D-47E4-AC6A-77A8761A3B31}">
      <dgm:prSet phldrT="[Tekst]" custT="1"/>
      <dgm:spPr>
        <a:solidFill>
          <a:srgbClr val="00638E"/>
        </a:solidFill>
      </dgm:spPr>
      <dgm:t>
        <a:bodyPr/>
        <a:lstStyle/>
        <a:p>
          <a:r>
            <a:rPr lang="en-US" sz="1000" dirty="0">
              <a:latin typeface="+mj-lt"/>
            </a:rPr>
            <a:t>the appointment to apply needs to be set through: </a:t>
          </a:r>
          <a:r>
            <a:rPr lang="pl-PL" sz="900" dirty="0">
              <a:solidFill>
                <a:schemeClr val="accent1">
                  <a:lumMod val="40000"/>
                  <a:lumOff val="60000"/>
                </a:schemeClr>
              </a:solidFill>
              <a:latin typeface="+mj-lt"/>
            </a:rPr>
            <a:t>https://www.poznan.uw.gov.pl/rejestracja/ </a:t>
          </a:r>
        </a:p>
      </dgm:t>
    </dgm:pt>
    <dgm:pt modelId="{35D85C7E-D781-43C9-80CF-86AC4BE076E6}" type="parTrans" cxnId="{D078BBE0-AF12-49C7-9C35-AB629916B6E5}">
      <dgm:prSet/>
      <dgm:spPr>
        <a:ln>
          <a:solidFill>
            <a:srgbClr val="00638E"/>
          </a:solidFill>
        </a:ln>
      </dgm:spPr>
      <dgm:t>
        <a:bodyPr/>
        <a:lstStyle/>
        <a:p>
          <a:endParaRPr lang="pl-PL">
            <a:latin typeface="+mj-lt"/>
          </a:endParaRPr>
        </a:p>
      </dgm:t>
    </dgm:pt>
    <dgm:pt modelId="{70F4639E-A3C2-401F-9C8F-AFF2DD8151D8}" type="sibTrans" cxnId="{D078BBE0-AF12-49C7-9C35-AB629916B6E5}">
      <dgm:prSet/>
      <dgm:spPr/>
      <dgm:t>
        <a:bodyPr/>
        <a:lstStyle/>
        <a:p>
          <a:endParaRPr lang="pl-PL">
            <a:latin typeface="+mj-lt"/>
          </a:endParaRPr>
        </a:p>
      </dgm:t>
    </dgm:pt>
    <dgm:pt modelId="{A43555E2-F5BC-4324-BA07-A1F7F80A847C}">
      <dgm:prSet phldrT="[Tekst]"/>
      <dgm:spPr>
        <a:solidFill>
          <a:srgbClr val="00638E"/>
        </a:solidFill>
      </dgm:spPr>
      <dgm:t>
        <a:bodyPr/>
        <a:lstStyle/>
        <a:p>
          <a:r>
            <a:rPr lang="pl-PL" dirty="0">
              <a:latin typeface="+mj-lt"/>
            </a:rPr>
            <a:t>1. </a:t>
          </a:r>
          <a:r>
            <a:rPr lang="pl-PL" dirty="0" err="1">
              <a:latin typeface="+mj-lt"/>
            </a:rPr>
            <a:t>Appointment</a:t>
          </a:r>
          <a:r>
            <a:rPr lang="pl-PL" dirty="0">
              <a:latin typeface="+mj-lt"/>
            </a:rPr>
            <a:t> for </a:t>
          </a:r>
          <a:r>
            <a:rPr lang="pl-PL" dirty="0" err="1">
              <a:latin typeface="+mj-lt"/>
            </a:rPr>
            <a:t>fingerprint</a:t>
          </a:r>
          <a:r>
            <a:rPr lang="pl-PL" dirty="0">
              <a:latin typeface="+mj-lt"/>
            </a:rPr>
            <a:t> - c</a:t>
          </a:r>
          <a:r>
            <a:rPr lang="en-US" dirty="0" err="1">
              <a:latin typeface="+mj-lt"/>
            </a:rPr>
            <a:t>alling</a:t>
          </a:r>
          <a:r>
            <a:rPr lang="en-US" dirty="0">
              <a:latin typeface="+mj-lt"/>
            </a:rPr>
            <a:t> the phone number indicated in the letter from our office</a:t>
          </a:r>
          <a:endParaRPr lang="pl-PL" dirty="0">
            <a:latin typeface="+mj-lt"/>
          </a:endParaRPr>
        </a:p>
      </dgm:t>
    </dgm:pt>
    <dgm:pt modelId="{D004374E-7646-41C5-9954-2BB22678B5CE}" type="parTrans" cxnId="{9D6B8273-96EA-466A-BEFC-ACE70FF87B1F}">
      <dgm:prSet/>
      <dgm:spPr>
        <a:ln>
          <a:solidFill>
            <a:srgbClr val="00638E"/>
          </a:solidFill>
        </a:ln>
      </dgm:spPr>
      <dgm:t>
        <a:bodyPr/>
        <a:lstStyle/>
        <a:p>
          <a:endParaRPr lang="pl-PL">
            <a:latin typeface="+mj-lt"/>
          </a:endParaRPr>
        </a:p>
      </dgm:t>
    </dgm:pt>
    <dgm:pt modelId="{BC7B0C7E-FEC5-4F46-AA8B-A7D578CAD89D}" type="sibTrans" cxnId="{9D6B8273-96EA-466A-BEFC-ACE70FF87B1F}">
      <dgm:prSet/>
      <dgm:spPr/>
      <dgm:t>
        <a:bodyPr/>
        <a:lstStyle/>
        <a:p>
          <a:endParaRPr lang="pl-PL">
            <a:latin typeface="+mj-lt"/>
          </a:endParaRPr>
        </a:p>
      </dgm:t>
    </dgm:pt>
    <dgm:pt modelId="{0423FB7F-099F-4607-A46D-202A0FF53AFF}">
      <dgm:prSet phldrT="[Tekst]"/>
      <dgm:spPr>
        <a:solidFill>
          <a:srgbClr val="00638E"/>
        </a:solidFill>
      </dgm:spPr>
      <dgm:t>
        <a:bodyPr/>
        <a:lstStyle/>
        <a:p>
          <a:r>
            <a:rPr lang="pl-PL" dirty="0">
              <a:latin typeface="+mj-lt"/>
            </a:rPr>
            <a:t>2. </a:t>
          </a:r>
          <a:r>
            <a:rPr lang="pl-PL" dirty="0" err="1">
              <a:latin typeface="+mj-lt"/>
            </a:rPr>
            <a:t>Appointment</a:t>
          </a:r>
          <a:r>
            <a:rPr lang="pl-PL" dirty="0">
              <a:latin typeface="+mj-lt"/>
            </a:rPr>
            <a:t> for </a:t>
          </a:r>
          <a:r>
            <a:rPr lang="pl-PL" dirty="0" err="1">
              <a:latin typeface="+mj-lt"/>
            </a:rPr>
            <a:t>fingerprint</a:t>
          </a:r>
          <a:r>
            <a:rPr lang="pl-PL" dirty="0">
              <a:latin typeface="+mj-lt"/>
            </a:rPr>
            <a:t> - </a:t>
          </a:r>
          <a:r>
            <a:rPr lang="en-US" dirty="0" err="1">
              <a:latin typeface="+mj-lt"/>
            </a:rPr>
            <a:t>employe</a:t>
          </a:r>
          <a:r>
            <a:rPr lang="en-US" dirty="0">
              <a:latin typeface="+mj-lt"/>
            </a:rPr>
            <a:t> of </a:t>
          </a:r>
          <a:r>
            <a:rPr lang="pl-PL" dirty="0">
              <a:latin typeface="+mj-lt"/>
            </a:rPr>
            <a:t>WSC</a:t>
          </a:r>
          <a:r>
            <a:rPr lang="en-US" dirty="0">
              <a:latin typeface="+mj-lt"/>
            </a:rPr>
            <a:t> will contact </a:t>
          </a:r>
          <a:r>
            <a:rPr lang="pl-PL" dirty="0">
              <a:latin typeface="+mj-lt"/>
            </a:rPr>
            <a:t> </a:t>
          </a:r>
          <a:r>
            <a:rPr lang="pl-PL" dirty="0" err="1">
              <a:latin typeface="+mj-lt"/>
            </a:rPr>
            <a:t>you</a:t>
          </a:r>
          <a:endParaRPr lang="pl-PL" dirty="0">
            <a:latin typeface="+mj-lt"/>
          </a:endParaRPr>
        </a:p>
        <a:p>
          <a:r>
            <a:rPr lang="pl-PL" dirty="0">
              <a:latin typeface="+mj-lt"/>
            </a:rPr>
            <a:t> </a:t>
          </a:r>
        </a:p>
      </dgm:t>
    </dgm:pt>
    <dgm:pt modelId="{A88BC202-8957-4FE5-84F7-AB0A20E8279F}" type="parTrans" cxnId="{3242800F-9974-4559-A20D-F44F68A39CD4}">
      <dgm:prSet/>
      <dgm:spPr>
        <a:ln>
          <a:solidFill>
            <a:srgbClr val="00638E"/>
          </a:solidFill>
        </a:ln>
      </dgm:spPr>
      <dgm:t>
        <a:bodyPr/>
        <a:lstStyle/>
        <a:p>
          <a:endParaRPr lang="pl-PL"/>
        </a:p>
      </dgm:t>
    </dgm:pt>
    <dgm:pt modelId="{633CF0D6-B03E-41F8-A405-B510C3E348D7}" type="sibTrans" cxnId="{3242800F-9974-4559-A20D-F44F68A39CD4}">
      <dgm:prSet/>
      <dgm:spPr/>
      <dgm:t>
        <a:bodyPr/>
        <a:lstStyle/>
        <a:p>
          <a:endParaRPr lang="pl-PL"/>
        </a:p>
      </dgm:t>
    </dgm:pt>
    <dgm:pt modelId="{8A0A1317-F75B-46B3-AEF1-B6E23050773D}" type="pres">
      <dgm:prSet presAssocID="{5B491298-13A0-41D9-8F21-A19C05476DB9}" presName="mainComposite" presStyleCnt="0">
        <dgm:presLayoutVars>
          <dgm:chPref val="1"/>
          <dgm:dir/>
          <dgm:animOne val="branch"/>
          <dgm:animLvl val="lvl"/>
          <dgm:resizeHandles val="exact"/>
        </dgm:presLayoutVars>
      </dgm:prSet>
      <dgm:spPr/>
    </dgm:pt>
    <dgm:pt modelId="{F40C1520-2A14-4141-9033-DE946192C932}" type="pres">
      <dgm:prSet presAssocID="{5B491298-13A0-41D9-8F21-A19C05476DB9}" presName="hierFlow" presStyleCnt="0"/>
      <dgm:spPr/>
    </dgm:pt>
    <dgm:pt modelId="{99D39FF8-547E-4C02-B6CF-378918224651}" type="pres">
      <dgm:prSet presAssocID="{5B491298-13A0-41D9-8F21-A19C05476DB9}" presName="hierChild1" presStyleCnt="0">
        <dgm:presLayoutVars>
          <dgm:chPref val="1"/>
          <dgm:animOne val="branch"/>
          <dgm:animLvl val="lvl"/>
        </dgm:presLayoutVars>
      </dgm:prSet>
      <dgm:spPr/>
    </dgm:pt>
    <dgm:pt modelId="{0401F649-CD96-4EFA-8BE8-6B7F82EBDA2B}" type="pres">
      <dgm:prSet presAssocID="{3EEBEA98-368D-412C-8EE0-6CE9DC3CDC7D}" presName="Name17" presStyleCnt="0"/>
      <dgm:spPr/>
    </dgm:pt>
    <dgm:pt modelId="{C8EC93D4-9F0D-4FC2-94BE-F2034BB71DF9}" type="pres">
      <dgm:prSet presAssocID="{3EEBEA98-368D-412C-8EE0-6CE9DC3CDC7D}" presName="level1Shape" presStyleLbl="node0" presStyleIdx="0" presStyleCnt="1">
        <dgm:presLayoutVars>
          <dgm:chPref val="3"/>
        </dgm:presLayoutVars>
      </dgm:prSet>
      <dgm:spPr/>
    </dgm:pt>
    <dgm:pt modelId="{A8BE38F5-C694-4F04-BB5F-4D79259F8A14}" type="pres">
      <dgm:prSet presAssocID="{3EEBEA98-368D-412C-8EE0-6CE9DC3CDC7D}" presName="hierChild2" presStyleCnt="0"/>
      <dgm:spPr/>
    </dgm:pt>
    <dgm:pt modelId="{1A65E324-942B-4E01-BF1F-3AD13C81DB28}" type="pres">
      <dgm:prSet presAssocID="{A7F42FB6-8CE3-4E8D-B305-52BEFB1A7E7A}" presName="Name25" presStyleLbl="parChTrans1D2" presStyleIdx="0" presStyleCnt="3"/>
      <dgm:spPr/>
    </dgm:pt>
    <dgm:pt modelId="{F0C6C2D4-9326-44F2-9765-352301D4B73D}" type="pres">
      <dgm:prSet presAssocID="{A7F42FB6-8CE3-4E8D-B305-52BEFB1A7E7A}" presName="connTx" presStyleLbl="parChTrans1D2" presStyleIdx="0" presStyleCnt="3"/>
      <dgm:spPr/>
    </dgm:pt>
    <dgm:pt modelId="{7C1E39EF-C2ED-417D-8B75-FFE6BAD395EF}" type="pres">
      <dgm:prSet presAssocID="{F8E3C14B-11B3-4651-970D-CECCAFBCD8E7}" presName="Name30" presStyleCnt="0"/>
      <dgm:spPr/>
    </dgm:pt>
    <dgm:pt modelId="{4DB26918-EFD3-4880-8B9F-0377C8D76B79}" type="pres">
      <dgm:prSet presAssocID="{F8E3C14B-11B3-4651-970D-CECCAFBCD8E7}" presName="level2Shape" presStyleLbl="node2" presStyleIdx="0" presStyleCnt="3"/>
      <dgm:spPr/>
    </dgm:pt>
    <dgm:pt modelId="{37B7885D-5791-4333-B1F4-95407C1BE4FA}" type="pres">
      <dgm:prSet presAssocID="{F8E3C14B-11B3-4651-970D-CECCAFBCD8E7}" presName="hierChild3" presStyleCnt="0"/>
      <dgm:spPr/>
    </dgm:pt>
    <dgm:pt modelId="{5C6B95F2-4523-4295-AEEB-89D89769DB70}" type="pres">
      <dgm:prSet presAssocID="{AF1E3269-13E7-43BF-8838-02CAC8BA62A5}" presName="Name25" presStyleLbl="parChTrans1D3" presStyleIdx="0" presStyleCnt="4"/>
      <dgm:spPr/>
    </dgm:pt>
    <dgm:pt modelId="{5F367117-E377-4109-9550-27DE06CE87EF}" type="pres">
      <dgm:prSet presAssocID="{AF1E3269-13E7-43BF-8838-02CAC8BA62A5}" presName="connTx" presStyleLbl="parChTrans1D3" presStyleIdx="0" presStyleCnt="4"/>
      <dgm:spPr/>
    </dgm:pt>
    <dgm:pt modelId="{8989CBFE-8916-481A-9584-8E90B307A9BF}" type="pres">
      <dgm:prSet presAssocID="{D01F1A1D-D2F8-46E3-B31E-9CA79DE8386E}" presName="Name30" presStyleCnt="0"/>
      <dgm:spPr/>
    </dgm:pt>
    <dgm:pt modelId="{38C4D2DE-4F0C-41BB-AD3E-BFF63BB091CF}" type="pres">
      <dgm:prSet presAssocID="{D01F1A1D-D2F8-46E3-B31E-9CA79DE8386E}" presName="level2Shape" presStyleLbl="node3" presStyleIdx="0" presStyleCnt="4"/>
      <dgm:spPr/>
    </dgm:pt>
    <dgm:pt modelId="{B1F2766E-C95D-44A1-B2AD-60E702A5BB98}" type="pres">
      <dgm:prSet presAssocID="{D01F1A1D-D2F8-46E3-B31E-9CA79DE8386E}" presName="hierChild3" presStyleCnt="0"/>
      <dgm:spPr/>
    </dgm:pt>
    <dgm:pt modelId="{2047D734-5719-4F28-90A8-F9D20BC886FD}" type="pres">
      <dgm:prSet presAssocID="{8F2472D7-2D83-410C-9CF7-BF86879A15E8}" presName="Name25" presStyleLbl="parChTrans1D2" presStyleIdx="1" presStyleCnt="3"/>
      <dgm:spPr/>
    </dgm:pt>
    <dgm:pt modelId="{1CA97F43-DE9E-420F-BD8C-AD100B9A14C9}" type="pres">
      <dgm:prSet presAssocID="{8F2472D7-2D83-410C-9CF7-BF86879A15E8}" presName="connTx" presStyleLbl="parChTrans1D2" presStyleIdx="1" presStyleCnt="3"/>
      <dgm:spPr/>
    </dgm:pt>
    <dgm:pt modelId="{D00C47FE-727F-4AB1-9EC3-F94F3C2353CF}" type="pres">
      <dgm:prSet presAssocID="{C894C86D-EF15-4143-A6C2-305B77E6A1CA}" presName="Name30" presStyleCnt="0"/>
      <dgm:spPr/>
    </dgm:pt>
    <dgm:pt modelId="{F0C853F3-14BE-4DCF-B090-571663117105}" type="pres">
      <dgm:prSet presAssocID="{C894C86D-EF15-4143-A6C2-305B77E6A1CA}" presName="level2Shape" presStyleLbl="node2" presStyleIdx="1" presStyleCnt="3"/>
      <dgm:spPr/>
    </dgm:pt>
    <dgm:pt modelId="{23E50E8A-DAC6-4B85-9AF1-D75EDA024F92}" type="pres">
      <dgm:prSet presAssocID="{C894C86D-EF15-4143-A6C2-305B77E6A1CA}" presName="hierChild3" presStyleCnt="0"/>
      <dgm:spPr/>
    </dgm:pt>
    <dgm:pt modelId="{C23B02D2-6F67-4D59-811C-35EF67E009DC}" type="pres">
      <dgm:prSet presAssocID="{1C8125A6-1F8B-4C08-B15F-85BBE818D029}" presName="Name25" presStyleLbl="parChTrans1D3" presStyleIdx="1" presStyleCnt="4"/>
      <dgm:spPr/>
    </dgm:pt>
    <dgm:pt modelId="{28525AD9-8ED5-48EC-8E98-484697C7A784}" type="pres">
      <dgm:prSet presAssocID="{1C8125A6-1F8B-4C08-B15F-85BBE818D029}" presName="connTx" presStyleLbl="parChTrans1D3" presStyleIdx="1" presStyleCnt="4"/>
      <dgm:spPr/>
    </dgm:pt>
    <dgm:pt modelId="{B10CB29D-0321-4A7E-9046-EA0BF28B30E7}" type="pres">
      <dgm:prSet presAssocID="{368EC58E-D881-49A3-A1BE-67FCD9A90566}" presName="Name30" presStyleCnt="0"/>
      <dgm:spPr/>
    </dgm:pt>
    <dgm:pt modelId="{04F512E5-C968-4ECB-8F35-859A3CA0C377}" type="pres">
      <dgm:prSet presAssocID="{368EC58E-D881-49A3-A1BE-67FCD9A90566}" presName="level2Shape" presStyleLbl="node3" presStyleIdx="1" presStyleCnt="4"/>
      <dgm:spPr/>
    </dgm:pt>
    <dgm:pt modelId="{123178B6-D8E1-4185-AF52-7C53B783BCF0}" type="pres">
      <dgm:prSet presAssocID="{368EC58E-D881-49A3-A1BE-67FCD9A90566}" presName="hierChild3" presStyleCnt="0"/>
      <dgm:spPr/>
    </dgm:pt>
    <dgm:pt modelId="{AC4722C7-BC81-4DC6-AC88-5AB038CC465D}" type="pres">
      <dgm:prSet presAssocID="{35D85C7E-D781-43C9-80CF-86AC4BE076E6}" presName="Name25" presStyleLbl="parChTrans1D4" presStyleIdx="0" presStyleCnt="3"/>
      <dgm:spPr/>
    </dgm:pt>
    <dgm:pt modelId="{563131DD-C558-4004-90FF-E434E8CD1E1D}" type="pres">
      <dgm:prSet presAssocID="{35D85C7E-D781-43C9-80CF-86AC4BE076E6}" presName="connTx" presStyleLbl="parChTrans1D4" presStyleIdx="0" presStyleCnt="3"/>
      <dgm:spPr/>
    </dgm:pt>
    <dgm:pt modelId="{96E3CEDA-D95D-4FEC-A7E2-55CCA9F6D3F8}" type="pres">
      <dgm:prSet presAssocID="{2291E4D7-E32D-47E4-AC6A-77A8761A3B31}" presName="Name30" presStyleCnt="0"/>
      <dgm:spPr/>
    </dgm:pt>
    <dgm:pt modelId="{703D6FA2-C72D-44BE-AFB0-6970BC2B571E}" type="pres">
      <dgm:prSet presAssocID="{2291E4D7-E32D-47E4-AC6A-77A8761A3B31}" presName="level2Shape" presStyleLbl="node4" presStyleIdx="0" presStyleCnt="3"/>
      <dgm:spPr/>
    </dgm:pt>
    <dgm:pt modelId="{792D2C2A-B6C5-437A-A05F-D0D18203F2C9}" type="pres">
      <dgm:prSet presAssocID="{2291E4D7-E32D-47E4-AC6A-77A8761A3B31}" presName="hierChild3" presStyleCnt="0"/>
      <dgm:spPr/>
    </dgm:pt>
    <dgm:pt modelId="{C6F239AF-2842-436E-A32C-9A347D2C96F8}" type="pres">
      <dgm:prSet presAssocID="{0980501D-7E97-4FE4-BD8B-37DD5C740C72}" presName="Name25" presStyleLbl="parChTrans1D3" presStyleIdx="2" presStyleCnt="4"/>
      <dgm:spPr/>
    </dgm:pt>
    <dgm:pt modelId="{DA35BC6E-5292-45B1-86E4-5C10D0FCC1CB}" type="pres">
      <dgm:prSet presAssocID="{0980501D-7E97-4FE4-BD8B-37DD5C740C72}" presName="connTx" presStyleLbl="parChTrans1D3" presStyleIdx="2" presStyleCnt="4"/>
      <dgm:spPr/>
    </dgm:pt>
    <dgm:pt modelId="{3A6F2CC7-0FBE-428A-90B1-4876AD08FE63}" type="pres">
      <dgm:prSet presAssocID="{C8328C8E-1674-4824-9653-1DC1C74486CF}" presName="Name30" presStyleCnt="0"/>
      <dgm:spPr/>
    </dgm:pt>
    <dgm:pt modelId="{279EA419-0ECB-4D80-B78A-9B46A21704D4}" type="pres">
      <dgm:prSet presAssocID="{C8328C8E-1674-4824-9653-1DC1C74486CF}" presName="level2Shape" presStyleLbl="node3" presStyleIdx="2" presStyleCnt="4"/>
      <dgm:spPr/>
    </dgm:pt>
    <dgm:pt modelId="{41B5903E-7894-4A79-B4FC-A8ED46B4CB00}" type="pres">
      <dgm:prSet presAssocID="{C8328C8E-1674-4824-9653-1DC1C74486CF}" presName="hierChild3" presStyleCnt="0"/>
      <dgm:spPr/>
    </dgm:pt>
    <dgm:pt modelId="{9558C01E-32D2-4FA3-B8DB-17F03557B540}" type="pres">
      <dgm:prSet presAssocID="{D004374E-7646-41C5-9954-2BB22678B5CE}" presName="Name25" presStyleLbl="parChTrans1D4" presStyleIdx="1" presStyleCnt="3"/>
      <dgm:spPr/>
    </dgm:pt>
    <dgm:pt modelId="{9FEFF85E-FA73-4B85-977E-C7216DE36D7C}" type="pres">
      <dgm:prSet presAssocID="{D004374E-7646-41C5-9954-2BB22678B5CE}" presName="connTx" presStyleLbl="parChTrans1D4" presStyleIdx="1" presStyleCnt="3"/>
      <dgm:spPr/>
    </dgm:pt>
    <dgm:pt modelId="{622CCCFB-2729-48EB-8336-6043F99A6F18}" type="pres">
      <dgm:prSet presAssocID="{A43555E2-F5BC-4324-BA07-A1F7F80A847C}" presName="Name30" presStyleCnt="0"/>
      <dgm:spPr/>
    </dgm:pt>
    <dgm:pt modelId="{16357FB6-423B-4DF6-87EA-B417C10D49EF}" type="pres">
      <dgm:prSet presAssocID="{A43555E2-F5BC-4324-BA07-A1F7F80A847C}" presName="level2Shape" presStyleLbl="node4" presStyleIdx="1" presStyleCnt="3"/>
      <dgm:spPr/>
    </dgm:pt>
    <dgm:pt modelId="{A1D3A753-C24F-4C92-B86B-13BAB31997CC}" type="pres">
      <dgm:prSet presAssocID="{A43555E2-F5BC-4324-BA07-A1F7F80A847C}" presName="hierChild3" presStyleCnt="0"/>
      <dgm:spPr/>
    </dgm:pt>
    <dgm:pt modelId="{9693EEC1-A479-4D97-A044-A476970FBB2B}" type="pres">
      <dgm:prSet presAssocID="{A88BC202-8957-4FE5-84F7-AB0A20E8279F}" presName="Name25" presStyleLbl="parChTrans1D4" presStyleIdx="2" presStyleCnt="3"/>
      <dgm:spPr/>
    </dgm:pt>
    <dgm:pt modelId="{C16E169D-FA0A-4362-9263-A1EAA36AAB2F}" type="pres">
      <dgm:prSet presAssocID="{A88BC202-8957-4FE5-84F7-AB0A20E8279F}" presName="connTx" presStyleLbl="parChTrans1D4" presStyleIdx="2" presStyleCnt="3"/>
      <dgm:spPr/>
    </dgm:pt>
    <dgm:pt modelId="{1DF9117A-CD06-4FDC-B5E5-1836FEF2A877}" type="pres">
      <dgm:prSet presAssocID="{0423FB7F-099F-4607-A46D-202A0FF53AFF}" presName="Name30" presStyleCnt="0"/>
      <dgm:spPr/>
    </dgm:pt>
    <dgm:pt modelId="{920348FE-8DE0-4FC7-8A1B-F5A2944B6D82}" type="pres">
      <dgm:prSet presAssocID="{0423FB7F-099F-4607-A46D-202A0FF53AFF}" presName="level2Shape" presStyleLbl="node4" presStyleIdx="2" presStyleCnt="3"/>
      <dgm:spPr/>
    </dgm:pt>
    <dgm:pt modelId="{EB6D7D2E-37B9-4C7E-A783-932435264CBA}" type="pres">
      <dgm:prSet presAssocID="{0423FB7F-099F-4607-A46D-202A0FF53AFF}" presName="hierChild3" presStyleCnt="0"/>
      <dgm:spPr/>
    </dgm:pt>
    <dgm:pt modelId="{0762F2FF-3755-49E2-8035-BF51FEF8D488}" type="pres">
      <dgm:prSet presAssocID="{8BC05D15-E966-4E96-8F88-E03FBD5F772D}" presName="Name25" presStyleLbl="parChTrans1D2" presStyleIdx="2" presStyleCnt="3"/>
      <dgm:spPr/>
    </dgm:pt>
    <dgm:pt modelId="{DBB2F7BA-90B0-496B-98AC-2011A4B055E9}" type="pres">
      <dgm:prSet presAssocID="{8BC05D15-E966-4E96-8F88-E03FBD5F772D}" presName="connTx" presStyleLbl="parChTrans1D2" presStyleIdx="2" presStyleCnt="3"/>
      <dgm:spPr/>
    </dgm:pt>
    <dgm:pt modelId="{2A7F5C2D-0B29-4F13-AEAB-724F9F27E07F}" type="pres">
      <dgm:prSet presAssocID="{4463B702-5434-411F-AA79-EBF91D14A184}" presName="Name30" presStyleCnt="0"/>
      <dgm:spPr/>
    </dgm:pt>
    <dgm:pt modelId="{E8572EB9-3448-4A29-B34B-5D1A8D1CE11B}" type="pres">
      <dgm:prSet presAssocID="{4463B702-5434-411F-AA79-EBF91D14A184}" presName="level2Shape" presStyleLbl="node2" presStyleIdx="2" presStyleCnt="3"/>
      <dgm:spPr/>
    </dgm:pt>
    <dgm:pt modelId="{E0EACC12-77E0-49D6-9DE3-E53B53D76399}" type="pres">
      <dgm:prSet presAssocID="{4463B702-5434-411F-AA79-EBF91D14A184}" presName="hierChild3" presStyleCnt="0"/>
      <dgm:spPr/>
    </dgm:pt>
    <dgm:pt modelId="{7E3E61B1-F2D8-4860-A48E-7521B559AFC7}" type="pres">
      <dgm:prSet presAssocID="{052B1893-C6D4-4CD7-B766-8F5DFFC09FCD}" presName="Name25" presStyleLbl="parChTrans1D3" presStyleIdx="3" presStyleCnt="4"/>
      <dgm:spPr/>
    </dgm:pt>
    <dgm:pt modelId="{CD21FFA9-6E4D-42A2-936C-A8E8C3B96CFD}" type="pres">
      <dgm:prSet presAssocID="{052B1893-C6D4-4CD7-B766-8F5DFFC09FCD}" presName="connTx" presStyleLbl="parChTrans1D3" presStyleIdx="3" presStyleCnt="4"/>
      <dgm:spPr/>
    </dgm:pt>
    <dgm:pt modelId="{98D9C7A7-5A6A-40AF-A4A8-888C10CC922A}" type="pres">
      <dgm:prSet presAssocID="{48B5FB13-E580-42D1-A6FB-16B7B609AD85}" presName="Name30" presStyleCnt="0"/>
      <dgm:spPr/>
    </dgm:pt>
    <dgm:pt modelId="{A395F7D0-E273-492C-8C34-FCEB22246C45}" type="pres">
      <dgm:prSet presAssocID="{48B5FB13-E580-42D1-A6FB-16B7B609AD85}" presName="level2Shape" presStyleLbl="node3" presStyleIdx="3" presStyleCnt="4"/>
      <dgm:spPr/>
    </dgm:pt>
    <dgm:pt modelId="{3BC551CD-CBEF-4BBD-96E7-71AE85169AC6}" type="pres">
      <dgm:prSet presAssocID="{48B5FB13-E580-42D1-A6FB-16B7B609AD85}" presName="hierChild3" presStyleCnt="0"/>
      <dgm:spPr/>
    </dgm:pt>
    <dgm:pt modelId="{E9448FD3-7863-4712-981E-5A37963B6B2D}" type="pres">
      <dgm:prSet presAssocID="{5B491298-13A0-41D9-8F21-A19C05476DB9}" presName="bgShapesFlow" presStyleCnt="0"/>
      <dgm:spPr/>
    </dgm:pt>
  </dgm:ptLst>
  <dgm:cxnLst>
    <dgm:cxn modelId="{848BA901-6FEA-4B19-8D2B-35087A76E2EA}" srcId="{3EEBEA98-368D-412C-8EE0-6CE9DC3CDC7D}" destId="{C894C86D-EF15-4143-A6C2-305B77E6A1CA}" srcOrd="1" destOrd="0" parTransId="{8F2472D7-2D83-410C-9CF7-BF86879A15E8}" sibTransId="{59D82471-063D-4DC6-BD33-B2D53517F71A}"/>
    <dgm:cxn modelId="{26B2410B-0C11-4DD9-A92F-CBF54060898F}" type="presOf" srcId="{48B5FB13-E580-42D1-A6FB-16B7B609AD85}" destId="{A395F7D0-E273-492C-8C34-FCEB22246C45}" srcOrd="0" destOrd="0" presId="urn:microsoft.com/office/officeart/2005/8/layout/hierarchy5"/>
    <dgm:cxn modelId="{3242800F-9974-4559-A20D-F44F68A39CD4}" srcId="{C8328C8E-1674-4824-9653-1DC1C74486CF}" destId="{0423FB7F-099F-4607-A46D-202A0FF53AFF}" srcOrd="1" destOrd="0" parTransId="{A88BC202-8957-4FE5-84F7-AB0A20E8279F}" sibTransId="{633CF0D6-B03E-41F8-A405-B510C3E348D7}"/>
    <dgm:cxn modelId="{9342B516-83DC-486C-B7DA-8BFFBE8219C2}" type="presOf" srcId="{5B491298-13A0-41D9-8F21-A19C05476DB9}" destId="{8A0A1317-F75B-46B3-AEF1-B6E23050773D}" srcOrd="0" destOrd="0" presId="urn:microsoft.com/office/officeart/2005/8/layout/hierarchy5"/>
    <dgm:cxn modelId="{E4EC1019-207B-4549-91A2-950150E69ABC}" srcId="{4463B702-5434-411F-AA79-EBF91D14A184}" destId="{48B5FB13-E580-42D1-A6FB-16B7B609AD85}" srcOrd="0" destOrd="0" parTransId="{052B1893-C6D4-4CD7-B766-8F5DFFC09FCD}" sibTransId="{A3C66F25-C64D-4C44-AB16-554A314FC1A0}"/>
    <dgm:cxn modelId="{C430801C-BDFD-495A-8530-DABFABAF6B6D}" type="presOf" srcId="{AF1E3269-13E7-43BF-8838-02CAC8BA62A5}" destId="{5C6B95F2-4523-4295-AEEB-89D89769DB70}" srcOrd="0" destOrd="0" presId="urn:microsoft.com/office/officeart/2005/8/layout/hierarchy5"/>
    <dgm:cxn modelId="{FA10D724-D65E-4CFE-A751-9858AC72AA57}" type="presOf" srcId="{A7F42FB6-8CE3-4E8D-B305-52BEFB1A7E7A}" destId="{1A65E324-942B-4E01-BF1F-3AD13C81DB28}" srcOrd="0" destOrd="0" presId="urn:microsoft.com/office/officeart/2005/8/layout/hierarchy5"/>
    <dgm:cxn modelId="{A5161E25-C93A-4E38-8754-9ADE8A3DDB1A}" srcId="{3EEBEA98-368D-412C-8EE0-6CE9DC3CDC7D}" destId="{4463B702-5434-411F-AA79-EBF91D14A184}" srcOrd="2" destOrd="0" parTransId="{8BC05D15-E966-4E96-8F88-E03FBD5F772D}" sibTransId="{E65BF059-BF26-47DD-9102-8A1633E34541}"/>
    <dgm:cxn modelId="{812FC628-1FF2-47D7-A8FA-C9D3DFF993BB}" type="presOf" srcId="{4463B702-5434-411F-AA79-EBF91D14A184}" destId="{E8572EB9-3448-4A29-B34B-5D1A8D1CE11B}" srcOrd="0" destOrd="0" presId="urn:microsoft.com/office/officeart/2005/8/layout/hierarchy5"/>
    <dgm:cxn modelId="{57D52929-699C-469F-8439-31E171FB4072}" srcId="{5B491298-13A0-41D9-8F21-A19C05476DB9}" destId="{3EEBEA98-368D-412C-8EE0-6CE9DC3CDC7D}" srcOrd="0" destOrd="0" parTransId="{83CCB026-C6B2-47AC-946B-B47E03BE87F0}" sibTransId="{50BA9D27-99F0-4A5E-80D1-BBAF4F19C688}"/>
    <dgm:cxn modelId="{F0EC312E-98A9-489D-8EE0-7DE6E7948497}" type="presOf" srcId="{D004374E-7646-41C5-9954-2BB22678B5CE}" destId="{9558C01E-32D2-4FA3-B8DB-17F03557B540}" srcOrd="0" destOrd="0" presId="urn:microsoft.com/office/officeart/2005/8/layout/hierarchy5"/>
    <dgm:cxn modelId="{BE313833-66E9-4583-BE21-2C80D3EF2665}" type="presOf" srcId="{8BC05D15-E966-4E96-8F88-E03FBD5F772D}" destId="{DBB2F7BA-90B0-496B-98AC-2011A4B055E9}" srcOrd="1" destOrd="0" presId="urn:microsoft.com/office/officeart/2005/8/layout/hierarchy5"/>
    <dgm:cxn modelId="{0C9A643E-CD3D-425A-979E-F30B4A4CAD87}" type="presOf" srcId="{3EEBEA98-368D-412C-8EE0-6CE9DC3CDC7D}" destId="{C8EC93D4-9F0D-4FC2-94BE-F2034BB71DF9}" srcOrd="0" destOrd="0" presId="urn:microsoft.com/office/officeart/2005/8/layout/hierarchy5"/>
    <dgm:cxn modelId="{94DD9A5F-E8FD-40E1-9F01-7EFBFCCE6071}" type="presOf" srcId="{368EC58E-D881-49A3-A1BE-67FCD9A90566}" destId="{04F512E5-C968-4ECB-8F35-859A3CA0C377}" srcOrd="0" destOrd="0" presId="urn:microsoft.com/office/officeart/2005/8/layout/hierarchy5"/>
    <dgm:cxn modelId="{B1511F61-CCC1-4A33-A440-999CBE5BD969}" type="presOf" srcId="{1C8125A6-1F8B-4C08-B15F-85BBE818D029}" destId="{28525AD9-8ED5-48EC-8E98-484697C7A784}" srcOrd="1" destOrd="0" presId="urn:microsoft.com/office/officeart/2005/8/layout/hierarchy5"/>
    <dgm:cxn modelId="{2B4F3444-AFC1-4BAA-BB30-525E0D4C48AC}" type="presOf" srcId="{1C8125A6-1F8B-4C08-B15F-85BBE818D029}" destId="{C23B02D2-6F67-4D59-811C-35EF67E009DC}" srcOrd="0" destOrd="0" presId="urn:microsoft.com/office/officeart/2005/8/layout/hierarchy5"/>
    <dgm:cxn modelId="{A24DA144-4CD7-4EEF-ACEB-8CDE24E8C393}" type="presOf" srcId="{D01F1A1D-D2F8-46E3-B31E-9CA79DE8386E}" destId="{38C4D2DE-4F0C-41BB-AD3E-BFF63BB091CF}" srcOrd="0" destOrd="0" presId="urn:microsoft.com/office/officeart/2005/8/layout/hierarchy5"/>
    <dgm:cxn modelId="{235DE665-A116-4D39-A08F-211456829C3C}" type="presOf" srcId="{A7F42FB6-8CE3-4E8D-B305-52BEFB1A7E7A}" destId="{F0C6C2D4-9326-44F2-9765-352301D4B73D}" srcOrd="1" destOrd="0" presId="urn:microsoft.com/office/officeart/2005/8/layout/hierarchy5"/>
    <dgm:cxn modelId="{88D41E68-F88B-4D44-B83E-ECF4AEE5ABCA}" type="presOf" srcId="{052B1893-C6D4-4CD7-B766-8F5DFFC09FCD}" destId="{7E3E61B1-F2D8-4860-A48E-7521B559AFC7}" srcOrd="0" destOrd="0" presId="urn:microsoft.com/office/officeart/2005/8/layout/hierarchy5"/>
    <dgm:cxn modelId="{E0132D4C-CC90-4E87-9B41-0BAACC869BC4}" type="presOf" srcId="{C894C86D-EF15-4143-A6C2-305B77E6A1CA}" destId="{F0C853F3-14BE-4DCF-B090-571663117105}" srcOrd="0" destOrd="0" presId="urn:microsoft.com/office/officeart/2005/8/layout/hierarchy5"/>
    <dgm:cxn modelId="{3B345E71-05A9-44E6-8A03-523B6B5F919D}" type="presOf" srcId="{A88BC202-8957-4FE5-84F7-AB0A20E8279F}" destId="{9693EEC1-A479-4D97-A044-A476970FBB2B}" srcOrd="0" destOrd="0" presId="urn:microsoft.com/office/officeart/2005/8/layout/hierarchy5"/>
    <dgm:cxn modelId="{4C4CB951-CFD4-4117-9138-30D0EBB823E2}" type="presOf" srcId="{35D85C7E-D781-43C9-80CF-86AC4BE076E6}" destId="{563131DD-C558-4004-90FF-E434E8CD1E1D}" srcOrd="1" destOrd="0" presId="urn:microsoft.com/office/officeart/2005/8/layout/hierarchy5"/>
    <dgm:cxn modelId="{9D6B8273-96EA-466A-BEFC-ACE70FF87B1F}" srcId="{C8328C8E-1674-4824-9653-1DC1C74486CF}" destId="{A43555E2-F5BC-4324-BA07-A1F7F80A847C}" srcOrd="0" destOrd="0" parTransId="{D004374E-7646-41C5-9954-2BB22678B5CE}" sibTransId="{BC7B0C7E-FEC5-4F46-AA8B-A7D578CAD89D}"/>
    <dgm:cxn modelId="{5FBA7955-2B37-437C-A795-98DDEC1854A1}" type="presOf" srcId="{AF1E3269-13E7-43BF-8838-02CAC8BA62A5}" destId="{5F367117-E377-4109-9550-27DE06CE87EF}" srcOrd="1" destOrd="0" presId="urn:microsoft.com/office/officeart/2005/8/layout/hierarchy5"/>
    <dgm:cxn modelId="{8BD83979-5D91-4DD4-9AE5-BE01189A9DDC}" srcId="{C894C86D-EF15-4143-A6C2-305B77E6A1CA}" destId="{368EC58E-D881-49A3-A1BE-67FCD9A90566}" srcOrd="0" destOrd="0" parTransId="{1C8125A6-1F8B-4C08-B15F-85BBE818D029}" sibTransId="{1C3B37F5-FC3F-4373-9E8D-2F97BC643D12}"/>
    <dgm:cxn modelId="{84B24586-00FE-473B-B07C-7D507672690A}" type="presOf" srcId="{0423FB7F-099F-4607-A46D-202A0FF53AFF}" destId="{920348FE-8DE0-4FC7-8A1B-F5A2944B6D82}" srcOrd="0" destOrd="0" presId="urn:microsoft.com/office/officeart/2005/8/layout/hierarchy5"/>
    <dgm:cxn modelId="{060EB18C-58AA-43E0-B93F-DA9A4514F4A7}" srcId="{F8E3C14B-11B3-4651-970D-CECCAFBCD8E7}" destId="{D01F1A1D-D2F8-46E3-B31E-9CA79DE8386E}" srcOrd="0" destOrd="0" parTransId="{AF1E3269-13E7-43BF-8838-02CAC8BA62A5}" sibTransId="{A5EADACC-ED8C-4F2C-966B-F56D3718DE0E}"/>
    <dgm:cxn modelId="{19173697-3813-48C1-AABB-C7E537B2483C}" type="presOf" srcId="{A88BC202-8957-4FE5-84F7-AB0A20E8279F}" destId="{C16E169D-FA0A-4362-9263-A1EAA36AAB2F}" srcOrd="1" destOrd="0" presId="urn:microsoft.com/office/officeart/2005/8/layout/hierarchy5"/>
    <dgm:cxn modelId="{978C079A-0BF3-4A15-AE72-6D4EC5036E09}" type="presOf" srcId="{D004374E-7646-41C5-9954-2BB22678B5CE}" destId="{9FEFF85E-FA73-4B85-977E-C7216DE36D7C}" srcOrd="1" destOrd="0" presId="urn:microsoft.com/office/officeart/2005/8/layout/hierarchy5"/>
    <dgm:cxn modelId="{3B9CAA9B-88E7-4B1B-B2C1-141F4D6B17C7}" type="presOf" srcId="{8BC05D15-E966-4E96-8F88-E03FBD5F772D}" destId="{0762F2FF-3755-49E2-8035-BF51FEF8D488}" srcOrd="0" destOrd="0" presId="urn:microsoft.com/office/officeart/2005/8/layout/hierarchy5"/>
    <dgm:cxn modelId="{18F9BAA9-A291-4B2D-86ED-DF6EDBB1C742}" type="presOf" srcId="{0980501D-7E97-4FE4-BD8B-37DD5C740C72}" destId="{C6F239AF-2842-436E-A32C-9A347D2C96F8}" srcOrd="0" destOrd="0" presId="urn:microsoft.com/office/officeart/2005/8/layout/hierarchy5"/>
    <dgm:cxn modelId="{5AD940B3-201D-4403-94C8-C0512EC19E1A}" type="presOf" srcId="{8F2472D7-2D83-410C-9CF7-BF86879A15E8}" destId="{1CA97F43-DE9E-420F-BD8C-AD100B9A14C9}" srcOrd="1" destOrd="0" presId="urn:microsoft.com/office/officeart/2005/8/layout/hierarchy5"/>
    <dgm:cxn modelId="{9E1841C5-08C1-46AE-B506-BFAC0183A5AD}" type="presOf" srcId="{0980501D-7E97-4FE4-BD8B-37DD5C740C72}" destId="{DA35BC6E-5292-45B1-86E4-5C10D0FCC1CB}" srcOrd="1" destOrd="0" presId="urn:microsoft.com/office/officeart/2005/8/layout/hierarchy5"/>
    <dgm:cxn modelId="{B80A70CC-A023-4BBC-87BC-22D33C6B35A6}" type="presOf" srcId="{F8E3C14B-11B3-4651-970D-CECCAFBCD8E7}" destId="{4DB26918-EFD3-4880-8B9F-0377C8D76B79}" srcOrd="0" destOrd="0" presId="urn:microsoft.com/office/officeart/2005/8/layout/hierarchy5"/>
    <dgm:cxn modelId="{BBB558CC-786B-4A31-BDC7-3E4774A84F4D}" type="presOf" srcId="{8F2472D7-2D83-410C-9CF7-BF86879A15E8}" destId="{2047D734-5719-4F28-90A8-F9D20BC886FD}" srcOrd="0" destOrd="0" presId="urn:microsoft.com/office/officeart/2005/8/layout/hierarchy5"/>
    <dgm:cxn modelId="{818990D0-33F9-46A9-8F00-9C8C0D38CC4A}" type="presOf" srcId="{A43555E2-F5BC-4324-BA07-A1F7F80A847C}" destId="{16357FB6-423B-4DF6-87EA-B417C10D49EF}" srcOrd="0" destOrd="0" presId="urn:microsoft.com/office/officeart/2005/8/layout/hierarchy5"/>
    <dgm:cxn modelId="{0CC6E1D6-D034-4CEA-ABAA-EABE7828C5EA}" type="presOf" srcId="{C8328C8E-1674-4824-9653-1DC1C74486CF}" destId="{279EA419-0ECB-4D80-B78A-9B46A21704D4}" srcOrd="0" destOrd="0" presId="urn:microsoft.com/office/officeart/2005/8/layout/hierarchy5"/>
    <dgm:cxn modelId="{D5E268DC-828F-480D-9DF5-CB4CD58E1A03}" srcId="{3EEBEA98-368D-412C-8EE0-6CE9DC3CDC7D}" destId="{F8E3C14B-11B3-4651-970D-CECCAFBCD8E7}" srcOrd="0" destOrd="0" parTransId="{A7F42FB6-8CE3-4E8D-B305-52BEFB1A7E7A}" sibTransId="{F1BBB2B8-90F6-4EE2-A230-28D9DBD93AF8}"/>
    <dgm:cxn modelId="{794F64E0-BC55-4B0C-85C9-D77EE72F2022}" srcId="{C894C86D-EF15-4143-A6C2-305B77E6A1CA}" destId="{C8328C8E-1674-4824-9653-1DC1C74486CF}" srcOrd="1" destOrd="0" parTransId="{0980501D-7E97-4FE4-BD8B-37DD5C740C72}" sibTransId="{1EBEF085-9547-4D75-AC79-06F73011A062}"/>
    <dgm:cxn modelId="{D078BBE0-AF12-49C7-9C35-AB629916B6E5}" srcId="{368EC58E-D881-49A3-A1BE-67FCD9A90566}" destId="{2291E4D7-E32D-47E4-AC6A-77A8761A3B31}" srcOrd="0" destOrd="0" parTransId="{35D85C7E-D781-43C9-80CF-86AC4BE076E6}" sibTransId="{70F4639E-A3C2-401F-9C8F-AFF2DD8151D8}"/>
    <dgm:cxn modelId="{7EF13AE1-CE0E-4D0E-B624-7249801AF695}" type="presOf" srcId="{052B1893-C6D4-4CD7-B766-8F5DFFC09FCD}" destId="{CD21FFA9-6E4D-42A2-936C-A8E8C3B96CFD}" srcOrd="1" destOrd="0" presId="urn:microsoft.com/office/officeart/2005/8/layout/hierarchy5"/>
    <dgm:cxn modelId="{D2FAD9F9-BBA1-4490-BA7C-2832CE0F04B1}" type="presOf" srcId="{2291E4D7-E32D-47E4-AC6A-77A8761A3B31}" destId="{703D6FA2-C72D-44BE-AFB0-6970BC2B571E}" srcOrd="0" destOrd="0" presId="urn:microsoft.com/office/officeart/2005/8/layout/hierarchy5"/>
    <dgm:cxn modelId="{A5F353FA-D107-4E1E-AE2A-B32559524E43}" type="presOf" srcId="{35D85C7E-D781-43C9-80CF-86AC4BE076E6}" destId="{AC4722C7-BC81-4DC6-AC88-5AB038CC465D}" srcOrd="0" destOrd="0" presId="urn:microsoft.com/office/officeart/2005/8/layout/hierarchy5"/>
    <dgm:cxn modelId="{2D12CE00-BE51-4F7E-83E2-BC062187B2AA}" type="presParOf" srcId="{8A0A1317-F75B-46B3-AEF1-B6E23050773D}" destId="{F40C1520-2A14-4141-9033-DE946192C932}" srcOrd="0" destOrd="0" presId="urn:microsoft.com/office/officeart/2005/8/layout/hierarchy5"/>
    <dgm:cxn modelId="{68692558-B96B-4A46-8A81-A7124D5EE842}" type="presParOf" srcId="{F40C1520-2A14-4141-9033-DE946192C932}" destId="{99D39FF8-547E-4C02-B6CF-378918224651}" srcOrd="0" destOrd="0" presId="urn:microsoft.com/office/officeart/2005/8/layout/hierarchy5"/>
    <dgm:cxn modelId="{F4ADCEDA-7824-408E-B162-4D8CE3D5890F}" type="presParOf" srcId="{99D39FF8-547E-4C02-B6CF-378918224651}" destId="{0401F649-CD96-4EFA-8BE8-6B7F82EBDA2B}" srcOrd="0" destOrd="0" presId="urn:microsoft.com/office/officeart/2005/8/layout/hierarchy5"/>
    <dgm:cxn modelId="{90FBA0BF-2573-4A4F-85FF-3A6FF4333F83}" type="presParOf" srcId="{0401F649-CD96-4EFA-8BE8-6B7F82EBDA2B}" destId="{C8EC93D4-9F0D-4FC2-94BE-F2034BB71DF9}" srcOrd="0" destOrd="0" presId="urn:microsoft.com/office/officeart/2005/8/layout/hierarchy5"/>
    <dgm:cxn modelId="{53FED1F9-50A8-4365-9E30-C04EEF4E9532}" type="presParOf" srcId="{0401F649-CD96-4EFA-8BE8-6B7F82EBDA2B}" destId="{A8BE38F5-C694-4F04-BB5F-4D79259F8A14}" srcOrd="1" destOrd="0" presId="urn:microsoft.com/office/officeart/2005/8/layout/hierarchy5"/>
    <dgm:cxn modelId="{392B95DA-F993-4B16-9CE9-C9E34502908C}" type="presParOf" srcId="{A8BE38F5-C694-4F04-BB5F-4D79259F8A14}" destId="{1A65E324-942B-4E01-BF1F-3AD13C81DB28}" srcOrd="0" destOrd="0" presId="urn:microsoft.com/office/officeart/2005/8/layout/hierarchy5"/>
    <dgm:cxn modelId="{03890C36-4DBF-44C6-9398-510F5417E276}" type="presParOf" srcId="{1A65E324-942B-4E01-BF1F-3AD13C81DB28}" destId="{F0C6C2D4-9326-44F2-9765-352301D4B73D}" srcOrd="0" destOrd="0" presId="urn:microsoft.com/office/officeart/2005/8/layout/hierarchy5"/>
    <dgm:cxn modelId="{4BB56682-AA73-4D30-A7D1-4E09AF9D6810}" type="presParOf" srcId="{A8BE38F5-C694-4F04-BB5F-4D79259F8A14}" destId="{7C1E39EF-C2ED-417D-8B75-FFE6BAD395EF}" srcOrd="1" destOrd="0" presId="urn:microsoft.com/office/officeart/2005/8/layout/hierarchy5"/>
    <dgm:cxn modelId="{3FB156A7-D191-4361-9C0E-59594CF332F1}" type="presParOf" srcId="{7C1E39EF-C2ED-417D-8B75-FFE6BAD395EF}" destId="{4DB26918-EFD3-4880-8B9F-0377C8D76B79}" srcOrd="0" destOrd="0" presId="urn:microsoft.com/office/officeart/2005/8/layout/hierarchy5"/>
    <dgm:cxn modelId="{9823970C-F3F1-4EFF-9686-8878DCC1E41B}" type="presParOf" srcId="{7C1E39EF-C2ED-417D-8B75-FFE6BAD395EF}" destId="{37B7885D-5791-4333-B1F4-95407C1BE4FA}" srcOrd="1" destOrd="0" presId="urn:microsoft.com/office/officeart/2005/8/layout/hierarchy5"/>
    <dgm:cxn modelId="{3D16894D-94A9-43F7-950F-C5A84C0E8BE1}" type="presParOf" srcId="{37B7885D-5791-4333-B1F4-95407C1BE4FA}" destId="{5C6B95F2-4523-4295-AEEB-89D89769DB70}" srcOrd="0" destOrd="0" presId="urn:microsoft.com/office/officeart/2005/8/layout/hierarchy5"/>
    <dgm:cxn modelId="{3D4DBE1F-DC37-4F3F-BF71-BE93EF6CE965}" type="presParOf" srcId="{5C6B95F2-4523-4295-AEEB-89D89769DB70}" destId="{5F367117-E377-4109-9550-27DE06CE87EF}" srcOrd="0" destOrd="0" presId="urn:microsoft.com/office/officeart/2005/8/layout/hierarchy5"/>
    <dgm:cxn modelId="{C6E7DF11-4B87-47EC-95D8-0451B8FF9EA6}" type="presParOf" srcId="{37B7885D-5791-4333-B1F4-95407C1BE4FA}" destId="{8989CBFE-8916-481A-9584-8E90B307A9BF}" srcOrd="1" destOrd="0" presId="urn:microsoft.com/office/officeart/2005/8/layout/hierarchy5"/>
    <dgm:cxn modelId="{39F094FE-A382-4D13-845B-C73874538221}" type="presParOf" srcId="{8989CBFE-8916-481A-9584-8E90B307A9BF}" destId="{38C4D2DE-4F0C-41BB-AD3E-BFF63BB091CF}" srcOrd="0" destOrd="0" presId="urn:microsoft.com/office/officeart/2005/8/layout/hierarchy5"/>
    <dgm:cxn modelId="{79795568-4DCE-45A6-8141-70787A646216}" type="presParOf" srcId="{8989CBFE-8916-481A-9584-8E90B307A9BF}" destId="{B1F2766E-C95D-44A1-B2AD-60E702A5BB98}" srcOrd="1" destOrd="0" presId="urn:microsoft.com/office/officeart/2005/8/layout/hierarchy5"/>
    <dgm:cxn modelId="{E980934C-8C61-41D1-9681-DE39C24EA7C0}" type="presParOf" srcId="{A8BE38F5-C694-4F04-BB5F-4D79259F8A14}" destId="{2047D734-5719-4F28-90A8-F9D20BC886FD}" srcOrd="2" destOrd="0" presId="urn:microsoft.com/office/officeart/2005/8/layout/hierarchy5"/>
    <dgm:cxn modelId="{9DB6F228-5813-43A2-92EE-8EE71F92BA04}" type="presParOf" srcId="{2047D734-5719-4F28-90A8-F9D20BC886FD}" destId="{1CA97F43-DE9E-420F-BD8C-AD100B9A14C9}" srcOrd="0" destOrd="0" presId="urn:microsoft.com/office/officeart/2005/8/layout/hierarchy5"/>
    <dgm:cxn modelId="{A68EA90F-9AE0-4E8B-BE7A-1672D845112D}" type="presParOf" srcId="{A8BE38F5-C694-4F04-BB5F-4D79259F8A14}" destId="{D00C47FE-727F-4AB1-9EC3-F94F3C2353CF}" srcOrd="3" destOrd="0" presId="urn:microsoft.com/office/officeart/2005/8/layout/hierarchy5"/>
    <dgm:cxn modelId="{5C2988D3-59AB-47F7-B076-DBC1FFFE4FFB}" type="presParOf" srcId="{D00C47FE-727F-4AB1-9EC3-F94F3C2353CF}" destId="{F0C853F3-14BE-4DCF-B090-571663117105}" srcOrd="0" destOrd="0" presId="urn:microsoft.com/office/officeart/2005/8/layout/hierarchy5"/>
    <dgm:cxn modelId="{C0189792-A753-4764-8B8A-37D65ECFE331}" type="presParOf" srcId="{D00C47FE-727F-4AB1-9EC3-F94F3C2353CF}" destId="{23E50E8A-DAC6-4B85-9AF1-D75EDA024F92}" srcOrd="1" destOrd="0" presId="urn:microsoft.com/office/officeart/2005/8/layout/hierarchy5"/>
    <dgm:cxn modelId="{23DDA042-D5E6-426B-A061-DF76773458A6}" type="presParOf" srcId="{23E50E8A-DAC6-4B85-9AF1-D75EDA024F92}" destId="{C23B02D2-6F67-4D59-811C-35EF67E009DC}" srcOrd="0" destOrd="0" presId="urn:microsoft.com/office/officeart/2005/8/layout/hierarchy5"/>
    <dgm:cxn modelId="{D1777A3E-F2CD-42CB-BBB6-B5F8309EA9A5}" type="presParOf" srcId="{C23B02D2-6F67-4D59-811C-35EF67E009DC}" destId="{28525AD9-8ED5-48EC-8E98-484697C7A784}" srcOrd="0" destOrd="0" presId="urn:microsoft.com/office/officeart/2005/8/layout/hierarchy5"/>
    <dgm:cxn modelId="{05404DA4-9240-4CEF-A05D-B1613DFF1C9F}" type="presParOf" srcId="{23E50E8A-DAC6-4B85-9AF1-D75EDA024F92}" destId="{B10CB29D-0321-4A7E-9046-EA0BF28B30E7}" srcOrd="1" destOrd="0" presId="urn:microsoft.com/office/officeart/2005/8/layout/hierarchy5"/>
    <dgm:cxn modelId="{1093F93F-20B2-49F2-9896-180C0EDF1181}" type="presParOf" srcId="{B10CB29D-0321-4A7E-9046-EA0BF28B30E7}" destId="{04F512E5-C968-4ECB-8F35-859A3CA0C377}" srcOrd="0" destOrd="0" presId="urn:microsoft.com/office/officeart/2005/8/layout/hierarchy5"/>
    <dgm:cxn modelId="{300F1108-FF0D-405E-A7CE-6F2049023D62}" type="presParOf" srcId="{B10CB29D-0321-4A7E-9046-EA0BF28B30E7}" destId="{123178B6-D8E1-4185-AF52-7C53B783BCF0}" srcOrd="1" destOrd="0" presId="urn:microsoft.com/office/officeart/2005/8/layout/hierarchy5"/>
    <dgm:cxn modelId="{6FDE863E-3A84-4F25-A189-5CBBCE628D3C}" type="presParOf" srcId="{123178B6-D8E1-4185-AF52-7C53B783BCF0}" destId="{AC4722C7-BC81-4DC6-AC88-5AB038CC465D}" srcOrd="0" destOrd="0" presId="urn:microsoft.com/office/officeart/2005/8/layout/hierarchy5"/>
    <dgm:cxn modelId="{9C2BD826-A05E-4451-8EF1-AC05D8189883}" type="presParOf" srcId="{AC4722C7-BC81-4DC6-AC88-5AB038CC465D}" destId="{563131DD-C558-4004-90FF-E434E8CD1E1D}" srcOrd="0" destOrd="0" presId="urn:microsoft.com/office/officeart/2005/8/layout/hierarchy5"/>
    <dgm:cxn modelId="{6B521F60-E8EF-4A9F-B48C-040BE87D12C9}" type="presParOf" srcId="{123178B6-D8E1-4185-AF52-7C53B783BCF0}" destId="{96E3CEDA-D95D-4FEC-A7E2-55CCA9F6D3F8}" srcOrd="1" destOrd="0" presId="urn:microsoft.com/office/officeart/2005/8/layout/hierarchy5"/>
    <dgm:cxn modelId="{375C253A-FFA6-4C4E-99FD-D470E3A9C634}" type="presParOf" srcId="{96E3CEDA-D95D-4FEC-A7E2-55CCA9F6D3F8}" destId="{703D6FA2-C72D-44BE-AFB0-6970BC2B571E}" srcOrd="0" destOrd="0" presId="urn:microsoft.com/office/officeart/2005/8/layout/hierarchy5"/>
    <dgm:cxn modelId="{0785FA35-1309-477F-86DA-A0BC2A6FE959}" type="presParOf" srcId="{96E3CEDA-D95D-4FEC-A7E2-55CCA9F6D3F8}" destId="{792D2C2A-B6C5-437A-A05F-D0D18203F2C9}" srcOrd="1" destOrd="0" presId="urn:microsoft.com/office/officeart/2005/8/layout/hierarchy5"/>
    <dgm:cxn modelId="{ED231226-F228-44E0-9872-2A8B97E61A48}" type="presParOf" srcId="{23E50E8A-DAC6-4B85-9AF1-D75EDA024F92}" destId="{C6F239AF-2842-436E-A32C-9A347D2C96F8}" srcOrd="2" destOrd="0" presId="urn:microsoft.com/office/officeart/2005/8/layout/hierarchy5"/>
    <dgm:cxn modelId="{2055C6D1-BD46-4211-8A4A-0B39B47FF66E}" type="presParOf" srcId="{C6F239AF-2842-436E-A32C-9A347D2C96F8}" destId="{DA35BC6E-5292-45B1-86E4-5C10D0FCC1CB}" srcOrd="0" destOrd="0" presId="urn:microsoft.com/office/officeart/2005/8/layout/hierarchy5"/>
    <dgm:cxn modelId="{90E027A4-690E-4528-A34A-8F4C45EFA02A}" type="presParOf" srcId="{23E50E8A-DAC6-4B85-9AF1-D75EDA024F92}" destId="{3A6F2CC7-0FBE-428A-90B1-4876AD08FE63}" srcOrd="3" destOrd="0" presId="urn:microsoft.com/office/officeart/2005/8/layout/hierarchy5"/>
    <dgm:cxn modelId="{2402D629-9C0B-493A-B445-4B8405ACEE3E}" type="presParOf" srcId="{3A6F2CC7-0FBE-428A-90B1-4876AD08FE63}" destId="{279EA419-0ECB-4D80-B78A-9B46A21704D4}" srcOrd="0" destOrd="0" presId="urn:microsoft.com/office/officeart/2005/8/layout/hierarchy5"/>
    <dgm:cxn modelId="{F6CFC9E8-3F93-4F69-B9FE-DF12093E8CF6}" type="presParOf" srcId="{3A6F2CC7-0FBE-428A-90B1-4876AD08FE63}" destId="{41B5903E-7894-4A79-B4FC-A8ED46B4CB00}" srcOrd="1" destOrd="0" presId="urn:microsoft.com/office/officeart/2005/8/layout/hierarchy5"/>
    <dgm:cxn modelId="{DFC3B2A7-C7AD-42D7-9A06-7F562B45D6F1}" type="presParOf" srcId="{41B5903E-7894-4A79-B4FC-A8ED46B4CB00}" destId="{9558C01E-32D2-4FA3-B8DB-17F03557B540}" srcOrd="0" destOrd="0" presId="urn:microsoft.com/office/officeart/2005/8/layout/hierarchy5"/>
    <dgm:cxn modelId="{651CDD73-9016-4FEE-A98B-91B3B2C1F0A7}" type="presParOf" srcId="{9558C01E-32D2-4FA3-B8DB-17F03557B540}" destId="{9FEFF85E-FA73-4B85-977E-C7216DE36D7C}" srcOrd="0" destOrd="0" presId="urn:microsoft.com/office/officeart/2005/8/layout/hierarchy5"/>
    <dgm:cxn modelId="{3E71810E-89A8-48EA-9E5E-1737A112FC1D}" type="presParOf" srcId="{41B5903E-7894-4A79-B4FC-A8ED46B4CB00}" destId="{622CCCFB-2729-48EB-8336-6043F99A6F18}" srcOrd="1" destOrd="0" presId="urn:microsoft.com/office/officeart/2005/8/layout/hierarchy5"/>
    <dgm:cxn modelId="{2BB3B859-C956-433E-B82C-962BDAEFC008}" type="presParOf" srcId="{622CCCFB-2729-48EB-8336-6043F99A6F18}" destId="{16357FB6-423B-4DF6-87EA-B417C10D49EF}" srcOrd="0" destOrd="0" presId="urn:microsoft.com/office/officeart/2005/8/layout/hierarchy5"/>
    <dgm:cxn modelId="{9F05C437-5296-4504-959A-06CC35273214}" type="presParOf" srcId="{622CCCFB-2729-48EB-8336-6043F99A6F18}" destId="{A1D3A753-C24F-4C92-B86B-13BAB31997CC}" srcOrd="1" destOrd="0" presId="urn:microsoft.com/office/officeart/2005/8/layout/hierarchy5"/>
    <dgm:cxn modelId="{1B1618AD-3DC6-4409-9656-09F91DF9C3BD}" type="presParOf" srcId="{41B5903E-7894-4A79-B4FC-A8ED46B4CB00}" destId="{9693EEC1-A479-4D97-A044-A476970FBB2B}" srcOrd="2" destOrd="0" presId="urn:microsoft.com/office/officeart/2005/8/layout/hierarchy5"/>
    <dgm:cxn modelId="{D8357E8E-F61A-47C1-966C-40418E3D64B1}" type="presParOf" srcId="{9693EEC1-A479-4D97-A044-A476970FBB2B}" destId="{C16E169D-FA0A-4362-9263-A1EAA36AAB2F}" srcOrd="0" destOrd="0" presId="urn:microsoft.com/office/officeart/2005/8/layout/hierarchy5"/>
    <dgm:cxn modelId="{70EBEC58-033B-4FBD-A59E-4B856F448B4D}" type="presParOf" srcId="{41B5903E-7894-4A79-B4FC-A8ED46B4CB00}" destId="{1DF9117A-CD06-4FDC-B5E5-1836FEF2A877}" srcOrd="3" destOrd="0" presId="urn:microsoft.com/office/officeart/2005/8/layout/hierarchy5"/>
    <dgm:cxn modelId="{68210A20-845E-4226-B4DA-0227F5DDB791}" type="presParOf" srcId="{1DF9117A-CD06-4FDC-B5E5-1836FEF2A877}" destId="{920348FE-8DE0-4FC7-8A1B-F5A2944B6D82}" srcOrd="0" destOrd="0" presId="urn:microsoft.com/office/officeart/2005/8/layout/hierarchy5"/>
    <dgm:cxn modelId="{E0DD7869-5E54-4885-A966-A85A85E17CF4}" type="presParOf" srcId="{1DF9117A-CD06-4FDC-B5E5-1836FEF2A877}" destId="{EB6D7D2E-37B9-4C7E-A783-932435264CBA}" srcOrd="1" destOrd="0" presId="urn:microsoft.com/office/officeart/2005/8/layout/hierarchy5"/>
    <dgm:cxn modelId="{9B1C92BE-D3EF-46CF-B476-F39E3B5A9CAF}" type="presParOf" srcId="{A8BE38F5-C694-4F04-BB5F-4D79259F8A14}" destId="{0762F2FF-3755-49E2-8035-BF51FEF8D488}" srcOrd="4" destOrd="0" presId="urn:microsoft.com/office/officeart/2005/8/layout/hierarchy5"/>
    <dgm:cxn modelId="{C2B405DB-9FDE-4295-9626-9FDFF51A28B3}" type="presParOf" srcId="{0762F2FF-3755-49E2-8035-BF51FEF8D488}" destId="{DBB2F7BA-90B0-496B-98AC-2011A4B055E9}" srcOrd="0" destOrd="0" presId="urn:microsoft.com/office/officeart/2005/8/layout/hierarchy5"/>
    <dgm:cxn modelId="{553F8A23-9838-421C-860F-DA88694121E5}" type="presParOf" srcId="{A8BE38F5-C694-4F04-BB5F-4D79259F8A14}" destId="{2A7F5C2D-0B29-4F13-AEAB-724F9F27E07F}" srcOrd="5" destOrd="0" presId="urn:microsoft.com/office/officeart/2005/8/layout/hierarchy5"/>
    <dgm:cxn modelId="{52D76648-D21F-4507-801A-CED25D23C32B}" type="presParOf" srcId="{2A7F5C2D-0B29-4F13-AEAB-724F9F27E07F}" destId="{E8572EB9-3448-4A29-B34B-5D1A8D1CE11B}" srcOrd="0" destOrd="0" presId="urn:microsoft.com/office/officeart/2005/8/layout/hierarchy5"/>
    <dgm:cxn modelId="{10AC4F23-DBB4-4207-B1B3-C6A2D8DD5D67}" type="presParOf" srcId="{2A7F5C2D-0B29-4F13-AEAB-724F9F27E07F}" destId="{E0EACC12-77E0-49D6-9DE3-E53B53D76399}" srcOrd="1" destOrd="0" presId="urn:microsoft.com/office/officeart/2005/8/layout/hierarchy5"/>
    <dgm:cxn modelId="{58094714-66EA-47D0-9020-884F110D1865}" type="presParOf" srcId="{E0EACC12-77E0-49D6-9DE3-E53B53D76399}" destId="{7E3E61B1-F2D8-4860-A48E-7521B559AFC7}" srcOrd="0" destOrd="0" presId="urn:microsoft.com/office/officeart/2005/8/layout/hierarchy5"/>
    <dgm:cxn modelId="{31AB310E-721B-4EEE-864C-246580CDD2B4}" type="presParOf" srcId="{7E3E61B1-F2D8-4860-A48E-7521B559AFC7}" destId="{CD21FFA9-6E4D-42A2-936C-A8E8C3B96CFD}" srcOrd="0" destOrd="0" presId="urn:microsoft.com/office/officeart/2005/8/layout/hierarchy5"/>
    <dgm:cxn modelId="{C8DE6397-5A0E-4AD1-8037-C65207634908}" type="presParOf" srcId="{E0EACC12-77E0-49D6-9DE3-E53B53D76399}" destId="{98D9C7A7-5A6A-40AF-A4A8-888C10CC922A}" srcOrd="1" destOrd="0" presId="urn:microsoft.com/office/officeart/2005/8/layout/hierarchy5"/>
    <dgm:cxn modelId="{81BE4955-2C90-4F83-BD6D-104197C23961}" type="presParOf" srcId="{98D9C7A7-5A6A-40AF-A4A8-888C10CC922A}" destId="{A395F7D0-E273-492C-8C34-FCEB22246C45}" srcOrd="0" destOrd="0" presId="urn:microsoft.com/office/officeart/2005/8/layout/hierarchy5"/>
    <dgm:cxn modelId="{A2876A35-E9C8-4D29-9DFB-0AC610C2803A}" type="presParOf" srcId="{98D9C7A7-5A6A-40AF-A4A8-888C10CC922A}" destId="{3BC551CD-CBEF-4BBD-96E7-71AE85169AC6}" srcOrd="1" destOrd="0" presId="urn:microsoft.com/office/officeart/2005/8/layout/hierarchy5"/>
    <dgm:cxn modelId="{F31848F2-4C04-45F4-A37A-9D107A6FE859}" type="presParOf" srcId="{8A0A1317-F75B-46B3-AEF1-B6E23050773D}" destId="{E9448FD3-7863-4712-981E-5A37963B6B2D}" srcOrd="1" destOrd="0" presId="urn:microsoft.com/office/officeart/2005/8/layout/hierarchy5"/>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EC93D4-9F0D-4FC2-94BE-F2034BB71DF9}">
      <dsp:nvSpPr>
        <dsp:cNvPr id="0" name=""/>
        <dsp:cNvSpPr/>
      </dsp:nvSpPr>
      <dsp:spPr>
        <a:xfrm>
          <a:off x="0" y="2480191"/>
          <a:ext cx="1689364" cy="844682"/>
        </a:xfrm>
        <a:prstGeom prst="roundRect">
          <a:avLst>
            <a:gd name="adj" fmla="val 10000"/>
          </a:avLst>
        </a:prstGeom>
        <a:solidFill>
          <a:srgbClr val="00A6AA"/>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l-PL" sz="1800" kern="1200" dirty="0" err="1">
              <a:latin typeface="+mj-lt"/>
            </a:rPr>
            <a:t>Submittion</a:t>
          </a:r>
          <a:r>
            <a:rPr lang="pl-PL" sz="1800" kern="1200" dirty="0">
              <a:latin typeface="+mj-lt"/>
            </a:rPr>
            <a:t> of </a:t>
          </a:r>
          <a:r>
            <a:rPr lang="pl-PL" sz="1800" kern="1200" dirty="0" err="1">
              <a:latin typeface="+mj-lt"/>
            </a:rPr>
            <a:t>application</a:t>
          </a:r>
          <a:endParaRPr lang="pl-PL" sz="1800" kern="1200" dirty="0">
            <a:latin typeface="+mj-lt"/>
          </a:endParaRPr>
        </a:p>
      </dsp:txBody>
      <dsp:txXfrm>
        <a:off x="24740" y="2504931"/>
        <a:ext cx="1639884" cy="795202"/>
      </dsp:txXfrm>
    </dsp:sp>
    <dsp:sp modelId="{1A65E324-942B-4E01-BF1F-3AD13C81DB28}">
      <dsp:nvSpPr>
        <dsp:cNvPr id="0" name=""/>
        <dsp:cNvSpPr/>
      </dsp:nvSpPr>
      <dsp:spPr>
        <a:xfrm rot="17500715">
          <a:off x="1112583" y="2039475"/>
          <a:ext cx="1829308" cy="26191"/>
        </a:xfrm>
        <a:custGeom>
          <a:avLst/>
          <a:gdLst/>
          <a:ahLst/>
          <a:cxnLst/>
          <a:rect l="0" t="0" r="0" b="0"/>
          <a:pathLst>
            <a:path>
              <a:moveTo>
                <a:pt x="0" y="13095"/>
              </a:moveTo>
              <a:lnTo>
                <a:pt x="1829308" y="130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pl-PL" sz="600" kern="1200">
            <a:latin typeface="+mj-lt"/>
          </a:endParaRPr>
        </a:p>
      </dsp:txBody>
      <dsp:txXfrm>
        <a:off x="1981504" y="2006838"/>
        <a:ext cx="91465" cy="91465"/>
      </dsp:txXfrm>
    </dsp:sp>
    <dsp:sp modelId="{4DB26918-EFD3-4880-8B9F-0377C8D76B79}">
      <dsp:nvSpPr>
        <dsp:cNvPr id="0" name=""/>
        <dsp:cNvSpPr/>
      </dsp:nvSpPr>
      <dsp:spPr>
        <a:xfrm>
          <a:off x="2365110" y="780268"/>
          <a:ext cx="1689364" cy="844682"/>
        </a:xfrm>
        <a:prstGeom prst="roundRect">
          <a:avLst>
            <a:gd name="adj" fmla="val 10000"/>
          </a:avLst>
        </a:prstGeom>
        <a:solidFill>
          <a:srgbClr val="0083A5"/>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pl-PL" sz="2400" kern="1200" dirty="0" err="1">
              <a:latin typeface="+mj-lt"/>
            </a:rPr>
            <a:t>Where</a:t>
          </a:r>
          <a:r>
            <a:rPr lang="pl-PL" sz="2400" kern="1200" dirty="0">
              <a:latin typeface="+mj-lt"/>
            </a:rPr>
            <a:t>?</a:t>
          </a:r>
        </a:p>
      </dsp:txBody>
      <dsp:txXfrm>
        <a:off x="2389850" y="805008"/>
        <a:ext cx="1639884" cy="795202"/>
      </dsp:txXfrm>
    </dsp:sp>
    <dsp:sp modelId="{5C6B95F2-4523-4295-AEEB-89D89769DB70}">
      <dsp:nvSpPr>
        <dsp:cNvPr id="0" name=""/>
        <dsp:cNvSpPr/>
      </dsp:nvSpPr>
      <dsp:spPr>
        <a:xfrm>
          <a:off x="4054475" y="1189513"/>
          <a:ext cx="675745" cy="26191"/>
        </a:xfrm>
        <a:custGeom>
          <a:avLst/>
          <a:gdLst/>
          <a:ahLst/>
          <a:cxnLst/>
          <a:rect l="0" t="0" r="0" b="0"/>
          <a:pathLst>
            <a:path>
              <a:moveTo>
                <a:pt x="0" y="13095"/>
              </a:moveTo>
              <a:lnTo>
                <a:pt x="675745" y="13095"/>
              </a:lnTo>
            </a:path>
          </a:pathLst>
        </a:custGeom>
        <a:noFill/>
        <a:ln w="19050" cap="flat" cmpd="sng" algn="ctr">
          <a:solidFill>
            <a:srgbClr val="00638E"/>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latin typeface="+mj-lt"/>
          </a:endParaRPr>
        </a:p>
      </dsp:txBody>
      <dsp:txXfrm>
        <a:off x="4375454" y="1185715"/>
        <a:ext cx="33787" cy="33787"/>
      </dsp:txXfrm>
    </dsp:sp>
    <dsp:sp modelId="{38C4D2DE-4F0C-41BB-AD3E-BFF63BB091CF}">
      <dsp:nvSpPr>
        <dsp:cNvPr id="0" name=""/>
        <dsp:cNvSpPr/>
      </dsp:nvSpPr>
      <dsp:spPr>
        <a:xfrm>
          <a:off x="4730220" y="780268"/>
          <a:ext cx="1689364" cy="844682"/>
        </a:xfrm>
        <a:prstGeom prst="roundRect">
          <a:avLst>
            <a:gd name="adj" fmla="val 10000"/>
          </a:avLst>
        </a:prstGeom>
        <a:solidFill>
          <a:srgbClr val="00638E"/>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pl-PL" sz="1000" kern="1200" dirty="0">
              <a:latin typeface="+mj-lt"/>
            </a:rPr>
            <a:t>Poznań and </a:t>
          </a:r>
          <a:r>
            <a:rPr lang="pl-PL" sz="1000" kern="1200" dirty="0" err="1">
              <a:latin typeface="+mj-lt"/>
            </a:rPr>
            <a:t>regional</a:t>
          </a:r>
          <a:r>
            <a:rPr lang="pl-PL" sz="1000" kern="1200" dirty="0">
              <a:latin typeface="+mj-lt"/>
            </a:rPr>
            <a:t> </a:t>
          </a:r>
          <a:r>
            <a:rPr lang="pl-PL" sz="1000" kern="1200" dirty="0" err="1">
              <a:latin typeface="+mj-lt"/>
            </a:rPr>
            <a:t>offices</a:t>
          </a:r>
          <a:r>
            <a:rPr lang="pl-PL" sz="1000" kern="1200" dirty="0">
              <a:latin typeface="+mj-lt"/>
            </a:rPr>
            <a:t> in Kalisz, Konin, Leszno, Piła</a:t>
          </a:r>
        </a:p>
      </dsp:txBody>
      <dsp:txXfrm>
        <a:off x="4754960" y="805008"/>
        <a:ext cx="1639884" cy="795202"/>
      </dsp:txXfrm>
    </dsp:sp>
    <dsp:sp modelId="{2047D734-5719-4F28-90A8-F9D20BC886FD}">
      <dsp:nvSpPr>
        <dsp:cNvPr id="0" name=""/>
        <dsp:cNvSpPr/>
      </dsp:nvSpPr>
      <dsp:spPr>
        <a:xfrm>
          <a:off x="1689364" y="2889436"/>
          <a:ext cx="675745" cy="26191"/>
        </a:xfrm>
        <a:custGeom>
          <a:avLst/>
          <a:gdLst/>
          <a:ahLst/>
          <a:cxnLst/>
          <a:rect l="0" t="0" r="0" b="0"/>
          <a:pathLst>
            <a:path>
              <a:moveTo>
                <a:pt x="0" y="13095"/>
              </a:moveTo>
              <a:lnTo>
                <a:pt x="675745" y="130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latin typeface="+mj-lt"/>
          </a:endParaRPr>
        </a:p>
      </dsp:txBody>
      <dsp:txXfrm>
        <a:off x="2010343" y="2885638"/>
        <a:ext cx="33787" cy="33787"/>
      </dsp:txXfrm>
    </dsp:sp>
    <dsp:sp modelId="{F0C853F3-14BE-4DCF-B090-571663117105}">
      <dsp:nvSpPr>
        <dsp:cNvPr id="0" name=""/>
        <dsp:cNvSpPr/>
      </dsp:nvSpPr>
      <dsp:spPr>
        <a:xfrm>
          <a:off x="2365110" y="2480191"/>
          <a:ext cx="1689364" cy="844682"/>
        </a:xfrm>
        <a:prstGeom prst="roundRect">
          <a:avLst>
            <a:gd name="adj" fmla="val 10000"/>
          </a:avLst>
        </a:prstGeom>
        <a:solidFill>
          <a:srgbClr val="0083A5"/>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pl-PL" sz="2400" kern="1200" dirty="0">
              <a:latin typeface="+mj-lt"/>
            </a:rPr>
            <a:t>How?</a:t>
          </a:r>
        </a:p>
      </dsp:txBody>
      <dsp:txXfrm>
        <a:off x="2389850" y="2504931"/>
        <a:ext cx="1639884" cy="795202"/>
      </dsp:txXfrm>
    </dsp:sp>
    <dsp:sp modelId="{C23B02D2-6F67-4D59-811C-35EF67E009DC}">
      <dsp:nvSpPr>
        <dsp:cNvPr id="0" name=""/>
        <dsp:cNvSpPr/>
      </dsp:nvSpPr>
      <dsp:spPr>
        <a:xfrm rot="18770822">
          <a:off x="3895507" y="2525167"/>
          <a:ext cx="993680" cy="26191"/>
        </a:xfrm>
        <a:custGeom>
          <a:avLst/>
          <a:gdLst/>
          <a:ahLst/>
          <a:cxnLst/>
          <a:rect l="0" t="0" r="0" b="0"/>
          <a:pathLst>
            <a:path>
              <a:moveTo>
                <a:pt x="0" y="13095"/>
              </a:moveTo>
              <a:lnTo>
                <a:pt x="993680" y="13095"/>
              </a:lnTo>
            </a:path>
          </a:pathLst>
        </a:custGeom>
        <a:noFill/>
        <a:ln w="15875" cap="flat" cmpd="sng" algn="ctr">
          <a:solidFill>
            <a:srgbClr val="00638E"/>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latin typeface="+mj-lt"/>
          </a:endParaRPr>
        </a:p>
      </dsp:txBody>
      <dsp:txXfrm>
        <a:off x="4367505" y="2513421"/>
        <a:ext cx="49684" cy="49684"/>
      </dsp:txXfrm>
    </dsp:sp>
    <dsp:sp modelId="{04F512E5-C968-4ECB-8F35-859A3CA0C377}">
      <dsp:nvSpPr>
        <dsp:cNvPr id="0" name=""/>
        <dsp:cNvSpPr/>
      </dsp:nvSpPr>
      <dsp:spPr>
        <a:xfrm>
          <a:off x="4730220" y="1751652"/>
          <a:ext cx="1689364" cy="844682"/>
        </a:xfrm>
        <a:prstGeom prst="roundRect">
          <a:avLst>
            <a:gd name="adj" fmla="val 10000"/>
          </a:avLst>
        </a:prstGeom>
        <a:solidFill>
          <a:srgbClr val="00638E"/>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br>
            <a:rPr lang="pl-PL" sz="1000" kern="1200" dirty="0">
              <a:latin typeface="+mj-lt"/>
            </a:rPr>
          </a:br>
          <a:r>
            <a:rPr lang="pl-PL" sz="1000" kern="1200" dirty="0">
              <a:latin typeface="+mj-lt"/>
            </a:rPr>
            <a:t>In person</a:t>
          </a:r>
        </a:p>
      </dsp:txBody>
      <dsp:txXfrm>
        <a:off x="4754960" y="1776392"/>
        <a:ext cx="1639884" cy="795202"/>
      </dsp:txXfrm>
    </dsp:sp>
    <dsp:sp modelId="{AC4722C7-BC81-4DC6-AC88-5AB038CC465D}">
      <dsp:nvSpPr>
        <dsp:cNvPr id="0" name=""/>
        <dsp:cNvSpPr/>
      </dsp:nvSpPr>
      <dsp:spPr>
        <a:xfrm>
          <a:off x="6419585" y="2160898"/>
          <a:ext cx="675745" cy="26191"/>
        </a:xfrm>
        <a:custGeom>
          <a:avLst/>
          <a:gdLst/>
          <a:ahLst/>
          <a:cxnLst/>
          <a:rect l="0" t="0" r="0" b="0"/>
          <a:pathLst>
            <a:path>
              <a:moveTo>
                <a:pt x="0" y="13095"/>
              </a:moveTo>
              <a:lnTo>
                <a:pt x="675745" y="13095"/>
              </a:lnTo>
            </a:path>
          </a:pathLst>
        </a:custGeom>
        <a:noFill/>
        <a:ln w="25400" cap="flat" cmpd="sng" algn="ctr">
          <a:solidFill>
            <a:srgbClr val="00638E"/>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latin typeface="+mj-lt"/>
          </a:endParaRPr>
        </a:p>
      </dsp:txBody>
      <dsp:txXfrm>
        <a:off x="6740564" y="2157100"/>
        <a:ext cx="33787" cy="33787"/>
      </dsp:txXfrm>
    </dsp:sp>
    <dsp:sp modelId="{703D6FA2-C72D-44BE-AFB0-6970BC2B571E}">
      <dsp:nvSpPr>
        <dsp:cNvPr id="0" name=""/>
        <dsp:cNvSpPr/>
      </dsp:nvSpPr>
      <dsp:spPr>
        <a:xfrm>
          <a:off x="7095331" y="1751652"/>
          <a:ext cx="1689364" cy="844682"/>
        </a:xfrm>
        <a:prstGeom prst="roundRect">
          <a:avLst>
            <a:gd name="adj" fmla="val 10000"/>
          </a:avLst>
        </a:prstGeom>
        <a:solidFill>
          <a:srgbClr val="00638E"/>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latin typeface="+mj-lt"/>
            </a:rPr>
            <a:t>the appointment to apply needs to be set through: </a:t>
          </a:r>
          <a:r>
            <a:rPr lang="pl-PL" sz="900" kern="1200" dirty="0">
              <a:solidFill>
                <a:schemeClr val="accent1">
                  <a:lumMod val="40000"/>
                  <a:lumOff val="60000"/>
                </a:schemeClr>
              </a:solidFill>
              <a:latin typeface="+mj-lt"/>
            </a:rPr>
            <a:t>https://www.poznan.uw.gov.pl/rejestracja/ </a:t>
          </a:r>
        </a:p>
      </dsp:txBody>
      <dsp:txXfrm>
        <a:off x="7120071" y="1776392"/>
        <a:ext cx="1639884" cy="795202"/>
      </dsp:txXfrm>
    </dsp:sp>
    <dsp:sp modelId="{C6F239AF-2842-436E-A32C-9A347D2C96F8}">
      <dsp:nvSpPr>
        <dsp:cNvPr id="0" name=""/>
        <dsp:cNvSpPr/>
      </dsp:nvSpPr>
      <dsp:spPr>
        <a:xfrm rot="2829178">
          <a:off x="3895507" y="3253706"/>
          <a:ext cx="993680" cy="26191"/>
        </a:xfrm>
        <a:custGeom>
          <a:avLst/>
          <a:gdLst/>
          <a:ahLst/>
          <a:cxnLst/>
          <a:rect l="0" t="0" r="0" b="0"/>
          <a:pathLst>
            <a:path>
              <a:moveTo>
                <a:pt x="0" y="13095"/>
              </a:moveTo>
              <a:lnTo>
                <a:pt x="993680" y="13095"/>
              </a:lnTo>
            </a:path>
          </a:pathLst>
        </a:custGeom>
        <a:noFill/>
        <a:ln w="15875" cap="flat" cmpd="sng" algn="ctr">
          <a:solidFill>
            <a:srgbClr val="00638E"/>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latin typeface="+mj-lt"/>
          </a:endParaRPr>
        </a:p>
      </dsp:txBody>
      <dsp:txXfrm>
        <a:off x="4367505" y="3241959"/>
        <a:ext cx="49684" cy="49684"/>
      </dsp:txXfrm>
    </dsp:sp>
    <dsp:sp modelId="{279EA419-0ECB-4D80-B78A-9B46A21704D4}">
      <dsp:nvSpPr>
        <dsp:cNvPr id="0" name=""/>
        <dsp:cNvSpPr/>
      </dsp:nvSpPr>
      <dsp:spPr>
        <a:xfrm>
          <a:off x="4730220" y="3208729"/>
          <a:ext cx="1689364" cy="844682"/>
        </a:xfrm>
        <a:prstGeom prst="roundRect">
          <a:avLst>
            <a:gd name="adj" fmla="val 10000"/>
          </a:avLst>
        </a:prstGeom>
        <a:solidFill>
          <a:srgbClr val="00638E"/>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pl-PL" sz="1000" kern="1200" dirty="0">
              <a:latin typeface="+mj-lt"/>
            </a:rPr>
            <a:t>Via post (</a:t>
          </a:r>
          <a:r>
            <a:rPr lang="pl-PL" sz="1000" kern="1200" dirty="0" err="1">
              <a:latin typeface="+mj-lt"/>
            </a:rPr>
            <a:t>longer</a:t>
          </a:r>
          <a:r>
            <a:rPr lang="pl-PL" sz="1000" kern="1200" dirty="0">
              <a:latin typeface="+mj-lt"/>
            </a:rPr>
            <a:t>) – </a:t>
          </a:r>
          <a:r>
            <a:rPr lang="pl-PL" sz="1000" kern="1200" dirty="0" err="1">
              <a:latin typeface="+mj-lt"/>
            </a:rPr>
            <a:t>later</a:t>
          </a:r>
          <a:r>
            <a:rPr lang="pl-PL" sz="1000" kern="1200" dirty="0">
              <a:latin typeface="+mj-lt"/>
            </a:rPr>
            <a:t> o</a:t>
          </a:r>
          <a:r>
            <a:rPr lang="en-US" sz="1000" kern="1200" dirty="0" err="1">
              <a:latin typeface="+mj-lt"/>
            </a:rPr>
            <a:t>riginals</a:t>
          </a:r>
          <a:r>
            <a:rPr lang="en-US" sz="1000" kern="1200" dirty="0">
              <a:latin typeface="+mj-lt"/>
            </a:rPr>
            <a:t> of </a:t>
          </a:r>
          <a:r>
            <a:rPr lang="pl-PL" sz="1000" kern="1200" dirty="0" err="1">
              <a:latin typeface="+mj-lt"/>
            </a:rPr>
            <a:t>passport</a:t>
          </a:r>
          <a:r>
            <a:rPr lang="en-US" sz="1000" kern="1200" dirty="0">
              <a:latin typeface="+mj-lt"/>
            </a:rPr>
            <a:t> must be presented and fingerprints are required to be provided</a:t>
          </a:r>
          <a:endParaRPr lang="pl-PL" sz="1000" kern="1200" dirty="0">
            <a:latin typeface="+mj-lt"/>
          </a:endParaRPr>
        </a:p>
      </dsp:txBody>
      <dsp:txXfrm>
        <a:off x="4754960" y="3233469"/>
        <a:ext cx="1639884" cy="795202"/>
      </dsp:txXfrm>
    </dsp:sp>
    <dsp:sp modelId="{9558C01E-32D2-4FA3-B8DB-17F03557B540}">
      <dsp:nvSpPr>
        <dsp:cNvPr id="0" name=""/>
        <dsp:cNvSpPr/>
      </dsp:nvSpPr>
      <dsp:spPr>
        <a:xfrm rot="19457599">
          <a:off x="6341366" y="3375129"/>
          <a:ext cx="832183" cy="26191"/>
        </a:xfrm>
        <a:custGeom>
          <a:avLst/>
          <a:gdLst/>
          <a:ahLst/>
          <a:cxnLst/>
          <a:rect l="0" t="0" r="0" b="0"/>
          <a:pathLst>
            <a:path>
              <a:moveTo>
                <a:pt x="0" y="13095"/>
              </a:moveTo>
              <a:lnTo>
                <a:pt x="832183" y="13095"/>
              </a:lnTo>
            </a:path>
          </a:pathLst>
        </a:custGeom>
        <a:noFill/>
        <a:ln w="25400" cap="flat" cmpd="sng" algn="ctr">
          <a:solidFill>
            <a:srgbClr val="00638E"/>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latin typeface="+mj-lt"/>
          </a:endParaRPr>
        </a:p>
      </dsp:txBody>
      <dsp:txXfrm>
        <a:off x="6736653" y="3367420"/>
        <a:ext cx="41609" cy="41609"/>
      </dsp:txXfrm>
    </dsp:sp>
    <dsp:sp modelId="{16357FB6-423B-4DF6-87EA-B417C10D49EF}">
      <dsp:nvSpPr>
        <dsp:cNvPr id="0" name=""/>
        <dsp:cNvSpPr/>
      </dsp:nvSpPr>
      <dsp:spPr>
        <a:xfrm>
          <a:off x="7095331" y="2723037"/>
          <a:ext cx="1689364" cy="844682"/>
        </a:xfrm>
        <a:prstGeom prst="roundRect">
          <a:avLst>
            <a:gd name="adj" fmla="val 10000"/>
          </a:avLst>
        </a:prstGeom>
        <a:solidFill>
          <a:srgbClr val="00638E"/>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pl-PL" sz="1000" kern="1200" dirty="0">
              <a:latin typeface="+mj-lt"/>
            </a:rPr>
            <a:t>1. </a:t>
          </a:r>
          <a:r>
            <a:rPr lang="pl-PL" sz="1000" kern="1200" dirty="0" err="1">
              <a:latin typeface="+mj-lt"/>
            </a:rPr>
            <a:t>Appointment</a:t>
          </a:r>
          <a:r>
            <a:rPr lang="pl-PL" sz="1000" kern="1200" dirty="0">
              <a:latin typeface="+mj-lt"/>
            </a:rPr>
            <a:t> for </a:t>
          </a:r>
          <a:r>
            <a:rPr lang="pl-PL" sz="1000" kern="1200" dirty="0" err="1">
              <a:latin typeface="+mj-lt"/>
            </a:rPr>
            <a:t>fingerprint</a:t>
          </a:r>
          <a:r>
            <a:rPr lang="pl-PL" sz="1000" kern="1200" dirty="0">
              <a:latin typeface="+mj-lt"/>
            </a:rPr>
            <a:t> - c</a:t>
          </a:r>
          <a:r>
            <a:rPr lang="en-US" sz="1000" kern="1200" dirty="0" err="1">
              <a:latin typeface="+mj-lt"/>
            </a:rPr>
            <a:t>alling</a:t>
          </a:r>
          <a:r>
            <a:rPr lang="en-US" sz="1000" kern="1200" dirty="0">
              <a:latin typeface="+mj-lt"/>
            </a:rPr>
            <a:t> the phone number indicated in the letter from our office</a:t>
          </a:r>
          <a:endParaRPr lang="pl-PL" sz="1000" kern="1200" dirty="0">
            <a:latin typeface="+mj-lt"/>
          </a:endParaRPr>
        </a:p>
      </dsp:txBody>
      <dsp:txXfrm>
        <a:off x="7120071" y="2747777"/>
        <a:ext cx="1639884" cy="795202"/>
      </dsp:txXfrm>
    </dsp:sp>
    <dsp:sp modelId="{9693EEC1-A479-4D97-A044-A476970FBB2B}">
      <dsp:nvSpPr>
        <dsp:cNvPr id="0" name=""/>
        <dsp:cNvSpPr/>
      </dsp:nvSpPr>
      <dsp:spPr>
        <a:xfrm rot="2142401">
          <a:off x="6341366" y="3860821"/>
          <a:ext cx="832183" cy="26191"/>
        </a:xfrm>
        <a:custGeom>
          <a:avLst/>
          <a:gdLst/>
          <a:ahLst/>
          <a:cxnLst/>
          <a:rect l="0" t="0" r="0" b="0"/>
          <a:pathLst>
            <a:path>
              <a:moveTo>
                <a:pt x="0" y="13095"/>
              </a:moveTo>
              <a:lnTo>
                <a:pt x="832183" y="13095"/>
              </a:lnTo>
            </a:path>
          </a:pathLst>
        </a:custGeom>
        <a:noFill/>
        <a:ln w="25400" cap="flat" cmpd="sng" algn="ctr">
          <a:solidFill>
            <a:srgbClr val="00638E"/>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6736653" y="3853112"/>
        <a:ext cx="41609" cy="41609"/>
      </dsp:txXfrm>
    </dsp:sp>
    <dsp:sp modelId="{920348FE-8DE0-4FC7-8A1B-F5A2944B6D82}">
      <dsp:nvSpPr>
        <dsp:cNvPr id="0" name=""/>
        <dsp:cNvSpPr/>
      </dsp:nvSpPr>
      <dsp:spPr>
        <a:xfrm>
          <a:off x="7095331" y="3694422"/>
          <a:ext cx="1689364" cy="844682"/>
        </a:xfrm>
        <a:prstGeom prst="roundRect">
          <a:avLst>
            <a:gd name="adj" fmla="val 10000"/>
          </a:avLst>
        </a:prstGeom>
        <a:solidFill>
          <a:srgbClr val="00638E"/>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pl-PL" sz="1000" kern="1200" dirty="0">
              <a:latin typeface="+mj-lt"/>
            </a:rPr>
            <a:t>2. </a:t>
          </a:r>
          <a:r>
            <a:rPr lang="pl-PL" sz="1000" kern="1200" dirty="0" err="1">
              <a:latin typeface="+mj-lt"/>
            </a:rPr>
            <a:t>Appointment</a:t>
          </a:r>
          <a:r>
            <a:rPr lang="pl-PL" sz="1000" kern="1200" dirty="0">
              <a:latin typeface="+mj-lt"/>
            </a:rPr>
            <a:t> for </a:t>
          </a:r>
          <a:r>
            <a:rPr lang="pl-PL" sz="1000" kern="1200" dirty="0" err="1">
              <a:latin typeface="+mj-lt"/>
            </a:rPr>
            <a:t>fingerprint</a:t>
          </a:r>
          <a:r>
            <a:rPr lang="pl-PL" sz="1000" kern="1200" dirty="0">
              <a:latin typeface="+mj-lt"/>
            </a:rPr>
            <a:t> - </a:t>
          </a:r>
          <a:r>
            <a:rPr lang="en-US" sz="1000" kern="1200" dirty="0" err="1">
              <a:latin typeface="+mj-lt"/>
            </a:rPr>
            <a:t>employe</a:t>
          </a:r>
          <a:r>
            <a:rPr lang="en-US" sz="1000" kern="1200" dirty="0">
              <a:latin typeface="+mj-lt"/>
            </a:rPr>
            <a:t> of </a:t>
          </a:r>
          <a:r>
            <a:rPr lang="pl-PL" sz="1000" kern="1200" dirty="0">
              <a:latin typeface="+mj-lt"/>
            </a:rPr>
            <a:t>WSC</a:t>
          </a:r>
          <a:r>
            <a:rPr lang="en-US" sz="1000" kern="1200" dirty="0">
              <a:latin typeface="+mj-lt"/>
            </a:rPr>
            <a:t> will contact </a:t>
          </a:r>
          <a:r>
            <a:rPr lang="pl-PL" sz="1000" kern="1200" dirty="0">
              <a:latin typeface="+mj-lt"/>
            </a:rPr>
            <a:t> </a:t>
          </a:r>
          <a:r>
            <a:rPr lang="pl-PL" sz="1000" kern="1200" dirty="0" err="1">
              <a:latin typeface="+mj-lt"/>
            </a:rPr>
            <a:t>you</a:t>
          </a:r>
          <a:endParaRPr lang="pl-PL" sz="1000" kern="1200" dirty="0">
            <a:latin typeface="+mj-lt"/>
          </a:endParaRPr>
        </a:p>
        <a:p>
          <a:pPr marL="0" lvl="0" indent="0" algn="ctr" defTabSz="444500">
            <a:lnSpc>
              <a:spcPct val="90000"/>
            </a:lnSpc>
            <a:spcBef>
              <a:spcPct val="0"/>
            </a:spcBef>
            <a:spcAft>
              <a:spcPct val="35000"/>
            </a:spcAft>
            <a:buNone/>
          </a:pPr>
          <a:r>
            <a:rPr lang="pl-PL" sz="1000" kern="1200" dirty="0">
              <a:latin typeface="+mj-lt"/>
            </a:rPr>
            <a:t> </a:t>
          </a:r>
        </a:p>
      </dsp:txBody>
      <dsp:txXfrm>
        <a:off x="7120071" y="3719162"/>
        <a:ext cx="1639884" cy="795202"/>
      </dsp:txXfrm>
    </dsp:sp>
    <dsp:sp modelId="{0762F2FF-3755-49E2-8035-BF51FEF8D488}">
      <dsp:nvSpPr>
        <dsp:cNvPr id="0" name=""/>
        <dsp:cNvSpPr/>
      </dsp:nvSpPr>
      <dsp:spPr>
        <a:xfrm rot="4099285">
          <a:off x="1112583" y="3739398"/>
          <a:ext cx="1829308" cy="26191"/>
        </a:xfrm>
        <a:custGeom>
          <a:avLst/>
          <a:gdLst/>
          <a:ahLst/>
          <a:cxnLst/>
          <a:rect l="0" t="0" r="0" b="0"/>
          <a:pathLst>
            <a:path>
              <a:moveTo>
                <a:pt x="0" y="13095"/>
              </a:moveTo>
              <a:lnTo>
                <a:pt x="1829308" y="130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pl-PL" sz="600" kern="1200">
            <a:latin typeface="+mj-lt"/>
          </a:endParaRPr>
        </a:p>
      </dsp:txBody>
      <dsp:txXfrm>
        <a:off x="1981504" y="3706761"/>
        <a:ext cx="91465" cy="91465"/>
      </dsp:txXfrm>
    </dsp:sp>
    <dsp:sp modelId="{E8572EB9-3448-4A29-B34B-5D1A8D1CE11B}">
      <dsp:nvSpPr>
        <dsp:cNvPr id="0" name=""/>
        <dsp:cNvSpPr/>
      </dsp:nvSpPr>
      <dsp:spPr>
        <a:xfrm>
          <a:off x="2365110" y="4180114"/>
          <a:ext cx="1689364" cy="844682"/>
        </a:xfrm>
        <a:prstGeom prst="roundRect">
          <a:avLst>
            <a:gd name="adj" fmla="val 10000"/>
          </a:avLst>
        </a:prstGeom>
        <a:solidFill>
          <a:srgbClr val="0083A5"/>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pl-PL" sz="2400" kern="1200" dirty="0" err="1">
              <a:latin typeface="+mj-lt"/>
            </a:rPr>
            <a:t>When</a:t>
          </a:r>
          <a:r>
            <a:rPr lang="pl-PL" sz="2400" kern="1200" dirty="0">
              <a:latin typeface="+mj-lt"/>
            </a:rPr>
            <a:t>?</a:t>
          </a:r>
        </a:p>
      </dsp:txBody>
      <dsp:txXfrm>
        <a:off x="2389850" y="4204854"/>
        <a:ext cx="1639884" cy="795202"/>
      </dsp:txXfrm>
    </dsp:sp>
    <dsp:sp modelId="{7E3E61B1-F2D8-4860-A48E-7521B559AFC7}">
      <dsp:nvSpPr>
        <dsp:cNvPr id="0" name=""/>
        <dsp:cNvSpPr/>
      </dsp:nvSpPr>
      <dsp:spPr>
        <a:xfrm>
          <a:off x="4054475" y="4589359"/>
          <a:ext cx="675745" cy="26191"/>
        </a:xfrm>
        <a:custGeom>
          <a:avLst/>
          <a:gdLst/>
          <a:ahLst/>
          <a:cxnLst/>
          <a:rect l="0" t="0" r="0" b="0"/>
          <a:pathLst>
            <a:path>
              <a:moveTo>
                <a:pt x="0" y="13095"/>
              </a:moveTo>
              <a:lnTo>
                <a:pt x="675745" y="13095"/>
              </a:lnTo>
            </a:path>
          </a:pathLst>
        </a:custGeom>
        <a:noFill/>
        <a:ln w="15875" cap="flat" cmpd="sng" algn="ctr">
          <a:solidFill>
            <a:srgbClr val="00638E"/>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latin typeface="+mj-lt"/>
          </a:endParaRPr>
        </a:p>
      </dsp:txBody>
      <dsp:txXfrm>
        <a:off x="4375454" y="4585562"/>
        <a:ext cx="33787" cy="33787"/>
      </dsp:txXfrm>
    </dsp:sp>
    <dsp:sp modelId="{A395F7D0-E273-492C-8C34-FCEB22246C45}">
      <dsp:nvSpPr>
        <dsp:cNvPr id="0" name=""/>
        <dsp:cNvSpPr/>
      </dsp:nvSpPr>
      <dsp:spPr>
        <a:xfrm>
          <a:off x="4730220" y="4180114"/>
          <a:ext cx="1689364" cy="844682"/>
        </a:xfrm>
        <a:prstGeom prst="roundRect">
          <a:avLst>
            <a:gd name="adj" fmla="val 10000"/>
          </a:avLst>
        </a:prstGeom>
        <a:solidFill>
          <a:srgbClr val="00638E"/>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latin typeface="+mj-lt"/>
            </a:rPr>
            <a:t>no later than on the last day before the expiration of visa, non-visa traffic, residence card</a:t>
          </a:r>
          <a:endParaRPr lang="pl-PL" sz="1000" kern="1200" dirty="0">
            <a:latin typeface="+mj-lt"/>
          </a:endParaRPr>
        </a:p>
      </dsp:txBody>
      <dsp:txXfrm>
        <a:off x="4754960" y="4204854"/>
        <a:ext cx="1639884" cy="79520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1"/>
          <p:cNvSpPr>
            <a:spLocks noGrp="1" noRot="1" noChangeAspect="1" noChangeArrowheads="1"/>
          </p:cNvSpPr>
          <p:nvPr>
            <p:ph type="sldImg"/>
          </p:nvPr>
        </p:nvSpPr>
        <p:spPr bwMode="auto">
          <a:xfrm>
            <a:off x="1106488" y="812800"/>
            <a:ext cx="5343525" cy="4006850"/>
          </a:xfrm>
          <a:prstGeom prst="rect">
            <a:avLst/>
          </a:prstGeom>
          <a:noFill/>
          <a:ln w="9525">
            <a:noFill/>
            <a:round/>
            <a:headEnd/>
            <a:tailEnd/>
          </a:ln>
          <a:effectLst/>
        </p:spPr>
      </p:sp>
      <p:sp>
        <p:nvSpPr>
          <p:cNvPr id="2050" name="Rectangle 2"/>
          <p:cNvSpPr>
            <a:spLocks noGrp="1" noChangeArrowheads="1"/>
          </p:cNvSpPr>
          <p:nvPr>
            <p:ph type="body"/>
          </p:nvPr>
        </p:nvSpPr>
        <p:spPr bwMode="auto">
          <a:xfrm>
            <a:off x="755650" y="5078413"/>
            <a:ext cx="6046788" cy="481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pl-PL" noProof="0"/>
          </a:p>
        </p:txBody>
      </p:sp>
      <p:sp>
        <p:nvSpPr>
          <p:cNvPr id="2051" name="Rectangle 3"/>
          <p:cNvSpPr>
            <a:spLocks noGrp="1" noChangeArrowheads="1"/>
          </p:cNvSpPr>
          <p:nvPr>
            <p:ph type="hdr"/>
          </p:nvPr>
        </p:nvSpPr>
        <p:spPr bwMode="auto">
          <a:xfrm>
            <a:off x="0" y="0"/>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 pos="2895600" algn="l"/>
              </a:tabLst>
              <a:defRPr sz="1400">
                <a:solidFill>
                  <a:srgbClr val="000000"/>
                </a:solidFill>
                <a:latin typeface="Times New Roman" pitchFamily="16" charset="0"/>
              </a:defRPr>
            </a:lvl1pPr>
          </a:lstStyle>
          <a:p>
            <a:pPr>
              <a:defRPr/>
            </a:pPr>
            <a:endParaRPr lang="pl-PL"/>
          </a:p>
        </p:txBody>
      </p:sp>
      <p:sp>
        <p:nvSpPr>
          <p:cNvPr id="2052" name="Rectangle 4"/>
          <p:cNvSpPr>
            <a:spLocks noGrp="1" noChangeArrowheads="1"/>
          </p:cNvSpPr>
          <p:nvPr>
            <p:ph type="dt"/>
          </p:nvPr>
        </p:nvSpPr>
        <p:spPr bwMode="auto">
          <a:xfrm>
            <a:off x="4278313" y="0"/>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 pos="2895600" algn="l"/>
              </a:tabLst>
              <a:defRPr sz="1400">
                <a:solidFill>
                  <a:srgbClr val="000000"/>
                </a:solidFill>
                <a:latin typeface="Times New Roman" pitchFamily="16" charset="0"/>
              </a:defRPr>
            </a:lvl1pPr>
          </a:lstStyle>
          <a:p>
            <a:pPr>
              <a:defRPr/>
            </a:pPr>
            <a:endParaRPr lang="pl-PL"/>
          </a:p>
        </p:txBody>
      </p:sp>
      <p:sp>
        <p:nvSpPr>
          <p:cNvPr id="2053" name="Rectangle 5"/>
          <p:cNvSpPr>
            <a:spLocks noGrp="1" noChangeArrowheads="1"/>
          </p:cNvSpPr>
          <p:nvPr>
            <p:ph type="ftr"/>
          </p:nvPr>
        </p:nvSpPr>
        <p:spPr bwMode="auto">
          <a:xfrm>
            <a:off x="0" y="10156825"/>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nSpc>
                <a:spcPct val="95000"/>
              </a:lnSpc>
              <a:tabLst>
                <a:tab pos="723900" algn="l"/>
                <a:tab pos="1447800" algn="l"/>
                <a:tab pos="2171700" algn="l"/>
                <a:tab pos="2895600" algn="l"/>
              </a:tabLst>
              <a:defRPr sz="1400">
                <a:solidFill>
                  <a:srgbClr val="000000"/>
                </a:solidFill>
                <a:latin typeface="Times New Roman" pitchFamily="16" charset="0"/>
              </a:defRPr>
            </a:lvl1pPr>
          </a:lstStyle>
          <a:p>
            <a:pPr>
              <a:defRPr/>
            </a:pPr>
            <a:endParaRPr lang="pl-PL"/>
          </a:p>
        </p:txBody>
      </p:sp>
      <p:sp>
        <p:nvSpPr>
          <p:cNvPr id="2054" name="Rectangle 6"/>
          <p:cNvSpPr>
            <a:spLocks noGrp="1" noChangeArrowheads="1"/>
          </p:cNvSpPr>
          <p:nvPr>
            <p:ph type="sldNum"/>
          </p:nvPr>
        </p:nvSpPr>
        <p:spPr bwMode="auto">
          <a:xfrm>
            <a:off x="4278313" y="10156825"/>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lnSpc>
                <a:spcPct val="95000"/>
              </a:lnSpc>
              <a:tabLst>
                <a:tab pos="723900" algn="l"/>
                <a:tab pos="1447800" algn="l"/>
                <a:tab pos="2171700" algn="l"/>
                <a:tab pos="2895600" algn="l"/>
              </a:tabLst>
              <a:defRPr sz="1400">
                <a:solidFill>
                  <a:srgbClr val="000000"/>
                </a:solidFill>
                <a:latin typeface="Times New Roman" pitchFamily="16" charset="0"/>
              </a:defRPr>
            </a:lvl1pPr>
          </a:lstStyle>
          <a:p>
            <a:pPr>
              <a:defRPr/>
            </a:pPr>
            <a:fld id="{CA489007-F359-4955-990D-84056AA2545C}" type="slidenum">
              <a:rPr lang="pl-PL"/>
              <a:pPr>
                <a:defRPr/>
              </a:pPr>
              <a:t>‹#›</a:t>
            </a:fld>
            <a:endParaRPr lang="pl-PL"/>
          </a:p>
        </p:txBody>
      </p:sp>
    </p:spTree>
    <p:extLst>
      <p:ext uri="{BB962C8B-B14F-4D97-AF65-F5344CB8AC3E}">
        <p14:creationId xmlns:p14="http://schemas.microsoft.com/office/powerpoint/2010/main" val="3415982017"/>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6"/>
          <p:cNvSpPr>
            <a:spLocks noGrp="1" noChangeArrowheads="1"/>
          </p:cNvSpPr>
          <p:nvPr>
            <p:ph type="sldNum" sz="quarter"/>
          </p:nvPr>
        </p:nvSpPr>
        <p:spPr>
          <a:noFill/>
          <a:ln>
            <a:round/>
            <a:headEnd/>
            <a:tailEnd/>
          </a:ln>
        </p:spPr>
        <p:txBody>
          <a:bodyPr/>
          <a:lstStyle/>
          <a:p>
            <a:fld id="{9CDDE3AC-B3A7-47B0-84BE-92D16AE45274}" type="slidenum">
              <a:rPr lang="pl-PL" smtClean="0"/>
              <a:pPr/>
              <a:t>1</a:t>
            </a:fld>
            <a:endParaRPr lang="pl-PL" dirty="0"/>
          </a:p>
        </p:txBody>
      </p:sp>
      <p:sp>
        <p:nvSpPr>
          <p:cNvPr id="10243"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10244" name="Rectangle 2"/>
          <p:cNvSpPr>
            <a:spLocks noGrp="1" noChangeArrowheads="1"/>
          </p:cNvSpPr>
          <p:nvPr>
            <p:ph type="body" idx="1"/>
          </p:nvPr>
        </p:nvSpPr>
        <p:spPr>
          <a:xfrm>
            <a:off x="755650" y="5078413"/>
            <a:ext cx="6048375" cy="4811712"/>
          </a:xfrm>
          <a:noFill/>
        </p:spPr>
        <p:txBody>
          <a:bodyPr wrap="none" anchor="ctr"/>
          <a:lstStyle/>
          <a:p>
            <a:endParaRPr lang="pl-PL"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Rectangle 6"/>
          <p:cNvSpPr>
            <a:spLocks noGrp="1" noChangeArrowheads="1"/>
          </p:cNvSpPr>
          <p:nvPr>
            <p:ph type="sldNum" sz="quarter"/>
          </p:nvPr>
        </p:nvSpPr>
        <p:spPr>
          <a:noFill/>
          <a:ln>
            <a:round/>
            <a:headEnd/>
            <a:tailEnd/>
          </a:ln>
        </p:spPr>
        <p:txBody>
          <a:bodyPr/>
          <a:lstStyle/>
          <a:p>
            <a:fld id="{A238430D-A002-46FC-8F9A-DFFA1C3B8515}" type="slidenum">
              <a:rPr lang="pl-PL" smtClean="0"/>
              <a:pPr/>
              <a:t>15</a:t>
            </a:fld>
            <a:endParaRPr lang="pl-PL"/>
          </a:p>
        </p:txBody>
      </p:sp>
      <p:sp>
        <p:nvSpPr>
          <p:cNvPr id="14339"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14340" name="Rectangle 2"/>
          <p:cNvSpPr>
            <a:spLocks noGrp="1" noChangeArrowheads="1"/>
          </p:cNvSpPr>
          <p:nvPr>
            <p:ph type="body" idx="1"/>
          </p:nvPr>
        </p:nvSpPr>
        <p:spPr>
          <a:xfrm>
            <a:off x="755650" y="5078413"/>
            <a:ext cx="6048375" cy="4811712"/>
          </a:xfrm>
          <a:noFill/>
        </p:spPr>
        <p:txBody>
          <a:bodyPr wrap="none" anchor="ctr"/>
          <a:lstStyle/>
          <a:p>
            <a:endParaRPr lang="pl-P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6"/>
          <p:cNvSpPr>
            <a:spLocks noGrp="1" noChangeArrowheads="1"/>
          </p:cNvSpPr>
          <p:nvPr>
            <p:ph type="sldNum" sz="quarter"/>
          </p:nvPr>
        </p:nvSpPr>
        <p:spPr>
          <a:noFill/>
          <a:ln>
            <a:round/>
            <a:headEnd/>
            <a:tailEnd/>
          </a:ln>
        </p:spPr>
        <p:txBody>
          <a:bodyPr/>
          <a:lstStyle/>
          <a:p>
            <a:fld id="{D99A0282-64E3-4055-A400-FF8A19761763}" type="slidenum">
              <a:rPr lang="pl-PL" smtClean="0"/>
              <a:pPr/>
              <a:t>16</a:t>
            </a:fld>
            <a:endParaRPr lang="pl-PL"/>
          </a:p>
        </p:txBody>
      </p:sp>
      <p:sp>
        <p:nvSpPr>
          <p:cNvPr id="15363"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15364" name="Rectangle 2"/>
          <p:cNvSpPr>
            <a:spLocks noGrp="1" noChangeArrowheads="1"/>
          </p:cNvSpPr>
          <p:nvPr>
            <p:ph type="body" idx="1"/>
          </p:nvPr>
        </p:nvSpPr>
        <p:spPr>
          <a:xfrm>
            <a:off x="755650" y="5078413"/>
            <a:ext cx="6048375" cy="4811712"/>
          </a:xfrm>
          <a:noFill/>
        </p:spPr>
        <p:txBody>
          <a:bodyPr wrap="none" anchor="ctr"/>
          <a:lstStyle/>
          <a:p>
            <a:endParaRPr lang="pl-P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6"/>
          <p:cNvSpPr>
            <a:spLocks noGrp="1" noChangeArrowheads="1"/>
          </p:cNvSpPr>
          <p:nvPr>
            <p:ph type="sldNum" sz="quarter"/>
          </p:nvPr>
        </p:nvSpPr>
        <p:spPr>
          <a:noFill/>
          <a:ln>
            <a:round/>
            <a:headEnd/>
            <a:tailEnd/>
          </a:ln>
        </p:spPr>
        <p:txBody>
          <a:bodyPr/>
          <a:lstStyle/>
          <a:p>
            <a:fld id="{A08B83D7-1A70-4AB1-88B7-EAD811DBB671}" type="slidenum">
              <a:rPr lang="pl-PL" smtClean="0"/>
              <a:pPr/>
              <a:t>17</a:t>
            </a:fld>
            <a:endParaRPr lang="pl-PL"/>
          </a:p>
        </p:txBody>
      </p:sp>
      <p:sp>
        <p:nvSpPr>
          <p:cNvPr id="11267"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11268" name="Rectangle 2"/>
          <p:cNvSpPr>
            <a:spLocks noGrp="1" noChangeArrowheads="1"/>
          </p:cNvSpPr>
          <p:nvPr>
            <p:ph type="body" idx="1"/>
          </p:nvPr>
        </p:nvSpPr>
        <p:spPr>
          <a:xfrm>
            <a:off x="755650" y="5078413"/>
            <a:ext cx="6048375" cy="4811712"/>
          </a:xfrm>
          <a:noFill/>
        </p:spPr>
        <p:txBody>
          <a:bodyPr wrap="none" anchor="ctr"/>
          <a:lstStyle/>
          <a:p>
            <a:endParaRPr lang="pl-PL"/>
          </a:p>
        </p:txBody>
      </p:sp>
    </p:spTree>
    <p:extLst>
      <p:ext uri="{BB962C8B-B14F-4D97-AF65-F5344CB8AC3E}">
        <p14:creationId xmlns:p14="http://schemas.microsoft.com/office/powerpoint/2010/main" val="9608197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Rectangle 6"/>
          <p:cNvSpPr>
            <a:spLocks noGrp="1" noChangeArrowheads="1"/>
          </p:cNvSpPr>
          <p:nvPr>
            <p:ph type="sldNum" sz="quarter"/>
          </p:nvPr>
        </p:nvSpPr>
        <p:spPr>
          <a:noFill/>
          <a:ln>
            <a:round/>
            <a:headEnd/>
            <a:tailEnd/>
          </a:ln>
        </p:spPr>
        <p:txBody>
          <a:bodyPr/>
          <a:lstStyle/>
          <a:p>
            <a:fld id="{A238430D-A002-46FC-8F9A-DFFA1C3B8515}" type="slidenum">
              <a:rPr lang="pl-PL" smtClean="0"/>
              <a:pPr/>
              <a:t>18</a:t>
            </a:fld>
            <a:endParaRPr lang="pl-PL"/>
          </a:p>
        </p:txBody>
      </p:sp>
      <p:sp>
        <p:nvSpPr>
          <p:cNvPr id="14339"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14340" name="Rectangle 2"/>
          <p:cNvSpPr>
            <a:spLocks noGrp="1" noChangeArrowheads="1"/>
          </p:cNvSpPr>
          <p:nvPr>
            <p:ph type="body" idx="1"/>
          </p:nvPr>
        </p:nvSpPr>
        <p:spPr>
          <a:xfrm>
            <a:off x="755650" y="5078413"/>
            <a:ext cx="6048375" cy="4811712"/>
          </a:xfrm>
          <a:noFill/>
        </p:spPr>
        <p:txBody>
          <a:bodyPr wrap="none" anchor="ctr"/>
          <a:lstStyle/>
          <a:p>
            <a:endParaRPr lang="pl-P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6"/>
          <p:cNvSpPr>
            <a:spLocks noGrp="1" noChangeArrowheads="1"/>
          </p:cNvSpPr>
          <p:nvPr>
            <p:ph type="sldNum" sz="quarter"/>
          </p:nvPr>
        </p:nvSpPr>
        <p:spPr>
          <a:noFill/>
          <a:ln>
            <a:round/>
            <a:headEnd/>
            <a:tailEnd/>
          </a:ln>
        </p:spPr>
        <p:txBody>
          <a:bodyPr/>
          <a:lstStyle/>
          <a:p>
            <a:fld id="{A08B83D7-1A70-4AB1-88B7-EAD811DBB671}" type="slidenum">
              <a:rPr lang="pl-PL" smtClean="0"/>
              <a:pPr/>
              <a:t>19</a:t>
            </a:fld>
            <a:endParaRPr lang="pl-PL"/>
          </a:p>
        </p:txBody>
      </p:sp>
      <p:sp>
        <p:nvSpPr>
          <p:cNvPr id="11267"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11268" name="Rectangle 2"/>
          <p:cNvSpPr>
            <a:spLocks noGrp="1" noChangeArrowheads="1"/>
          </p:cNvSpPr>
          <p:nvPr>
            <p:ph type="body" idx="1"/>
          </p:nvPr>
        </p:nvSpPr>
        <p:spPr>
          <a:xfrm>
            <a:off x="755650" y="5078413"/>
            <a:ext cx="6048375" cy="4811712"/>
          </a:xfrm>
          <a:noFill/>
        </p:spPr>
        <p:txBody>
          <a:bodyPr wrap="none" anchor="ctr"/>
          <a:lstStyle/>
          <a:p>
            <a:endParaRPr lang="pl-PL"/>
          </a:p>
        </p:txBody>
      </p:sp>
    </p:spTree>
    <p:extLst>
      <p:ext uri="{BB962C8B-B14F-4D97-AF65-F5344CB8AC3E}">
        <p14:creationId xmlns:p14="http://schemas.microsoft.com/office/powerpoint/2010/main" val="36798898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6"/>
          <p:cNvSpPr>
            <a:spLocks noGrp="1" noChangeArrowheads="1"/>
          </p:cNvSpPr>
          <p:nvPr>
            <p:ph type="sldNum" sz="quarter"/>
          </p:nvPr>
        </p:nvSpPr>
        <p:spPr>
          <a:noFill/>
          <a:ln>
            <a:round/>
            <a:headEnd/>
            <a:tailEnd/>
          </a:ln>
        </p:spPr>
        <p:txBody>
          <a:bodyPr/>
          <a:lstStyle/>
          <a:p>
            <a:fld id="{D83D208D-E169-49A7-B405-9C9ADA9D15A3}" type="slidenum">
              <a:rPr lang="pl-PL" smtClean="0"/>
              <a:pPr/>
              <a:t>29</a:t>
            </a:fld>
            <a:endParaRPr lang="pl-PL"/>
          </a:p>
        </p:txBody>
      </p:sp>
      <p:sp>
        <p:nvSpPr>
          <p:cNvPr id="16387"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16388" name="Rectangle 2"/>
          <p:cNvSpPr>
            <a:spLocks noGrp="1" noChangeArrowheads="1"/>
          </p:cNvSpPr>
          <p:nvPr>
            <p:ph type="body" idx="1"/>
          </p:nvPr>
        </p:nvSpPr>
        <p:spPr>
          <a:xfrm>
            <a:off x="755650" y="5078413"/>
            <a:ext cx="6048375" cy="4811712"/>
          </a:xfrm>
          <a:noFill/>
        </p:spPr>
        <p:txBody>
          <a:bodyPr wrap="none" anchor="ctr"/>
          <a:lstStyle/>
          <a:p>
            <a:endParaRPr 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Rectangle 6"/>
          <p:cNvSpPr>
            <a:spLocks noGrp="1" noChangeArrowheads="1"/>
          </p:cNvSpPr>
          <p:nvPr>
            <p:ph type="sldNum" sz="quarter"/>
          </p:nvPr>
        </p:nvSpPr>
        <p:spPr>
          <a:noFill/>
          <a:ln>
            <a:round/>
            <a:headEnd/>
            <a:tailEnd/>
          </a:ln>
        </p:spPr>
        <p:txBody>
          <a:bodyPr/>
          <a:lstStyle/>
          <a:p>
            <a:fld id="{A238430D-A002-46FC-8F9A-DFFA1C3B8515}" type="slidenum">
              <a:rPr lang="pl-PL" smtClean="0"/>
              <a:pPr/>
              <a:t>2</a:t>
            </a:fld>
            <a:endParaRPr lang="pl-PL"/>
          </a:p>
        </p:txBody>
      </p:sp>
      <p:sp>
        <p:nvSpPr>
          <p:cNvPr id="14339"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14340" name="Rectangle 2"/>
          <p:cNvSpPr>
            <a:spLocks noGrp="1" noChangeArrowheads="1"/>
          </p:cNvSpPr>
          <p:nvPr>
            <p:ph type="body" idx="1"/>
          </p:nvPr>
        </p:nvSpPr>
        <p:spPr>
          <a:xfrm>
            <a:off x="755650" y="5078413"/>
            <a:ext cx="6048375" cy="4811712"/>
          </a:xfrm>
          <a:noFill/>
        </p:spPr>
        <p:txBody>
          <a:bodyPr wrap="none" anchor="ctr"/>
          <a:lstStyle/>
          <a:p>
            <a:endParaRPr lang="pl-P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6"/>
          <p:cNvSpPr>
            <a:spLocks noGrp="1" noChangeArrowheads="1"/>
          </p:cNvSpPr>
          <p:nvPr>
            <p:ph type="sldNum" sz="quarter"/>
          </p:nvPr>
        </p:nvSpPr>
        <p:spPr>
          <a:noFill/>
          <a:ln>
            <a:round/>
            <a:headEnd/>
            <a:tailEnd/>
          </a:ln>
        </p:spPr>
        <p:txBody>
          <a:bodyPr/>
          <a:lstStyle/>
          <a:p>
            <a:fld id="{A08B83D7-1A70-4AB1-88B7-EAD811DBB671}" type="slidenum">
              <a:rPr lang="pl-PL" smtClean="0"/>
              <a:pPr/>
              <a:t>3</a:t>
            </a:fld>
            <a:endParaRPr lang="pl-PL"/>
          </a:p>
        </p:txBody>
      </p:sp>
      <p:sp>
        <p:nvSpPr>
          <p:cNvPr id="11267"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11268" name="Rectangle 2"/>
          <p:cNvSpPr>
            <a:spLocks noGrp="1" noChangeArrowheads="1"/>
          </p:cNvSpPr>
          <p:nvPr>
            <p:ph type="body" idx="1"/>
          </p:nvPr>
        </p:nvSpPr>
        <p:spPr>
          <a:xfrm>
            <a:off x="755650" y="5078413"/>
            <a:ext cx="6048375" cy="4811712"/>
          </a:xfrm>
          <a:noFill/>
        </p:spPr>
        <p:txBody>
          <a:bodyPr wrap="none" anchor="ctr"/>
          <a:lstStyle/>
          <a:p>
            <a:endParaRPr lang="pl-P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6"/>
          <p:cNvSpPr>
            <a:spLocks noGrp="1" noChangeArrowheads="1"/>
          </p:cNvSpPr>
          <p:nvPr>
            <p:ph type="sldNum" sz="quarter"/>
          </p:nvPr>
        </p:nvSpPr>
        <p:spPr>
          <a:noFill/>
          <a:ln>
            <a:round/>
            <a:headEnd/>
            <a:tailEnd/>
          </a:ln>
        </p:spPr>
        <p:txBody>
          <a:bodyPr/>
          <a:lstStyle/>
          <a:p>
            <a:fld id="{D99A0282-64E3-4055-A400-FF8A19761763}" type="slidenum">
              <a:rPr lang="pl-PL" smtClean="0"/>
              <a:pPr/>
              <a:t>5</a:t>
            </a:fld>
            <a:endParaRPr lang="pl-PL"/>
          </a:p>
        </p:txBody>
      </p:sp>
      <p:sp>
        <p:nvSpPr>
          <p:cNvPr id="15363"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15364" name="Rectangle 2"/>
          <p:cNvSpPr>
            <a:spLocks noGrp="1" noChangeArrowheads="1"/>
          </p:cNvSpPr>
          <p:nvPr>
            <p:ph type="body" idx="1"/>
          </p:nvPr>
        </p:nvSpPr>
        <p:spPr>
          <a:xfrm>
            <a:off x="755650" y="5078413"/>
            <a:ext cx="6048375" cy="4811712"/>
          </a:xfrm>
          <a:noFill/>
        </p:spPr>
        <p:txBody>
          <a:bodyPr wrap="none" anchor="ctr"/>
          <a:lstStyle/>
          <a:p>
            <a:endParaRPr lang="pl-P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Rectangle 6"/>
          <p:cNvSpPr>
            <a:spLocks noGrp="1" noChangeArrowheads="1"/>
          </p:cNvSpPr>
          <p:nvPr>
            <p:ph type="sldNum" sz="quarter"/>
          </p:nvPr>
        </p:nvSpPr>
        <p:spPr>
          <a:noFill/>
          <a:ln>
            <a:round/>
            <a:headEnd/>
            <a:tailEnd/>
          </a:ln>
        </p:spPr>
        <p:txBody>
          <a:bodyPr/>
          <a:lstStyle/>
          <a:p>
            <a:fld id="{A238430D-A002-46FC-8F9A-DFFA1C3B8515}" type="slidenum">
              <a:rPr lang="pl-PL" smtClean="0"/>
              <a:pPr/>
              <a:t>6</a:t>
            </a:fld>
            <a:endParaRPr lang="pl-PL"/>
          </a:p>
        </p:txBody>
      </p:sp>
      <p:sp>
        <p:nvSpPr>
          <p:cNvPr id="14339"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14340" name="Rectangle 2"/>
          <p:cNvSpPr>
            <a:spLocks noGrp="1" noChangeArrowheads="1"/>
          </p:cNvSpPr>
          <p:nvPr>
            <p:ph type="body" idx="1"/>
          </p:nvPr>
        </p:nvSpPr>
        <p:spPr>
          <a:xfrm>
            <a:off x="755650" y="5078413"/>
            <a:ext cx="6048375" cy="4811712"/>
          </a:xfrm>
          <a:noFill/>
        </p:spPr>
        <p:txBody>
          <a:bodyPr wrap="none" anchor="ctr"/>
          <a:lstStyle/>
          <a:p>
            <a:endParaRPr lang="pl-PL"/>
          </a:p>
        </p:txBody>
      </p:sp>
    </p:spTree>
    <p:extLst>
      <p:ext uri="{BB962C8B-B14F-4D97-AF65-F5344CB8AC3E}">
        <p14:creationId xmlns:p14="http://schemas.microsoft.com/office/powerpoint/2010/main" val="36661105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6"/>
          <p:cNvSpPr>
            <a:spLocks noGrp="1" noChangeArrowheads="1"/>
          </p:cNvSpPr>
          <p:nvPr>
            <p:ph type="sldNum" sz="quarter"/>
          </p:nvPr>
        </p:nvSpPr>
        <p:spPr>
          <a:noFill/>
          <a:ln>
            <a:round/>
            <a:headEnd/>
            <a:tailEnd/>
          </a:ln>
        </p:spPr>
        <p:txBody>
          <a:bodyPr/>
          <a:lstStyle/>
          <a:p>
            <a:fld id="{A67CCD9D-FBCF-4FE8-BAA1-2A0DF27EB8B7}" type="slidenum">
              <a:rPr lang="pl-PL" smtClean="0"/>
              <a:pPr/>
              <a:t>8</a:t>
            </a:fld>
            <a:endParaRPr lang="pl-PL"/>
          </a:p>
        </p:txBody>
      </p:sp>
      <p:sp>
        <p:nvSpPr>
          <p:cNvPr id="13315"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13316" name="Rectangle 2"/>
          <p:cNvSpPr>
            <a:spLocks noGrp="1" noChangeArrowheads="1"/>
          </p:cNvSpPr>
          <p:nvPr>
            <p:ph type="body" idx="1"/>
          </p:nvPr>
        </p:nvSpPr>
        <p:spPr>
          <a:xfrm>
            <a:off x="755650" y="5078413"/>
            <a:ext cx="6048375" cy="4811712"/>
          </a:xfrm>
          <a:noFill/>
        </p:spPr>
        <p:txBody>
          <a:bodyPr wrap="none" anchor="ctr"/>
          <a:lstStyle/>
          <a:p>
            <a:endParaRPr lang="pl-P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6"/>
          <p:cNvSpPr>
            <a:spLocks noGrp="1" noChangeArrowheads="1"/>
          </p:cNvSpPr>
          <p:nvPr>
            <p:ph type="sldNum" sz="quarter"/>
          </p:nvPr>
        </p:nvSpPr>
        <p:spPr>
          <a:noFill/>
          <a:ln>
            <a:round/>
            <a:headEnd/>
            <a:tailEnd/>
          </a:ln>
        </p:spPr>
        <p:txBody>
          <a:bodyPr/>
          <a:lstStyle/>
          <a:p>
            <a:fld id="{A67CCD9D-FBCF-4FE8-BAA1-2A0DF27EB8B7}" type="slidenum">
              <a:rPr lang="pl-PL" smtClean="0"/>
              <a:pPr/>
              <a:t>9</a:t>
            </a:fld>
            <a:endParaRPr lang="pl-PL"/>
          </a:p>
        </p:txBody>
      </p:sp>
      <p:sp>
        <p:nvSpPr>
          <p:cNvPr id="13315"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13316" name="Rectangle 2"/>
          <p:cNvSpPr>
            <a:spLocks noGrp="1" noChangeArrowheads="1"/>
          </p:cNvSpPr>
          <p:nvPr>
            <p:ph type="body" idx="1"/>
          </p:nvPr>
        </p:nvSpPr>
        <p:spPr>
          <a:xfrm>
            <a:off x="755650" y="5078413"/>
            <a:ext cx="6048375" cy="4811712"/>
          </a:xfrm>
          <a:noFill/>
        </p:spPr>
        <p:txBody>
          <a:bodyPr wrap="none" anchor="ctr"/>
          <a:lstStyle/>
          <a:p>
            <a:endParaRPr lang="pl-P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Rectangle 6"/>
          <p:cNvSpPr>
            <a:spLocks noGrp="1" noChangeArrowheads="1"/>
          </p:cNvSpPr>
          <p:nvPr>
            <p:ph type="sldNum" sz="quarter"/>
          </p:nvPr>
        </p:nvSpPr>
        <p:spPr>
          <a:noFill/>
          <a:ln>
            <a:round/>
            <a:headEnd/>
            <a:tailEnd/>
          </a:ln>
        </p:spPr>
        <p:txBody>
          <a:bodyPr/>
          <a:lstStyle/>
          <a:p>
            <a:fld id="{A238430D-A002-46FC-8F9A-DFFA1C3B8515}" type="slidenum">
              <a:rPr lang="pl-PL" smtClean="0"/>
              <a:pPr/>
              <a:t>13</a:t>
            </a:fld>
            <a:endParaRPr lang="pl-PL"/>
          </a:p>
        </p:txBody>
      </p:sp>
      <p:sp>
        <p:nvSpPr>
          <p:cNvPr id="14339"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14340" name="Rectangle 2"/>
          <p:cNvSpPr>
            <a:spLocks noGrp="1" noChangeArrowheads="1"/>
          </p:cNvSpPr>
          <p:nvPr>
            <p:ph type="body" idx="1"/>
          </p:nvPr>
        </p:nvSpPr>
        <p:spPr>
          <a:xfrm>
            <a:off x="755650" y="5078413"/>
            <a:ext cx="6048375" cy="4811712"/>
          </a:xfrm>
          <a:noFill/>
        </p:spPr>
        <p:txBody>
          <a:bodyPr wrap="none" anchor="ctr"/>
          <a:lstStyle/>
          <a:p>
            <a:endParaRPr lang="pl-P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Rectangle 6"/>
          <p:cNvSpPr>
            <a:spLocks noGrp="1" noChangeArrowheads="1"/>
          </p:cNvSpPr>
          <p:nvPr>
            <p:ph type="sldNum" sz="quarter"/>
          </p:nvPr>
        </p:nvSpPr>
        <p:spPr>
          <a:noFill/>
          <a:ln>
            <a:round/>
            <a:headEnd/>
            <a:tailEnd/>
          </a:ln>
        </p:spPr>
        <p:txBody>
          <a:bodyPr/>
          <a:lstStyle/>
          <a:p>
            <a:fld id="{A238430D-A002-46FC-8F9A-DFFA1C3B8515}" type="slidenum">
              <a:rPr lang="pl-PL" smtClean="0"/>
              <a:pPr/>
              <a:t>14</a:t>
            </a:fld>
            <a:endParaRPr lang="pl-PL"/>
          </a:p>
        </p:txBody>
      </p:sp>
      <p:sp>
        <p:nvSpPr>
          <p:cNvPr id="14339"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14340" name="Rectangle 2"/>
          <p:cNvSpPr>
            <a:spLocks noGrp="1" noChangeArrowheads="1"/>
          </p:cNvSpPr>
          <p:nvPr>
            <p:ph type="body" idx="1"/>
          </p:nvPr>
        </p:nvSpPr>
        <p:spPr>
          <a:xfrm>
            <a:off x="755650" y="5078413"/>
            <a:ext cx="6048375" cy="4811712"/>
          </a:xfrm>
          <a:noFill/>
        </p:spPr>
        <p:txBody>
          <a:bodyPr wrap="none" anchor="ctr"/>
          <a:lstStyle/>
          <a:p>
            <a:endParaRPr lang="pl-PL"/>
          </a:p>
        </p:txBody>
      </p:sp>
    </p:spTree>
    <p:extLst>
      <p:ext uri="{BB962C8B-B14F-4D97-AF65-F5344CB8AC3E}">
        <p14:creationId xmlns:p14="http://schemas.microsoft.com/office/powerpoint/2010/main" val="1385007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l-PL"/>
              <a:t>Kliknij, aby edytować styl wzorca podtytułu</a:t>
            </a:r>
          </a:p>
        </p:txBody>
      </p:sp>
      <p:sp>
        <p:nvSpPr>
          <p:cNvPr id="4" name="Rectangle 3"/>
          <p:cNvSpPr>
            <a:spLocks noGrp="1" noChangeArrowheads="1"/>
          </p:cNvSpPr>
          <p:nvPr>
            <p:ph type="dt" idx="10"/>
          </p:nvPr>
        </p:nvSpPr>
        <p:spPr>
          <a:ln/>
        </p:spPr>
        <p:txBody>
          <a:bodyPr/>
          <a:lstStyle>
            <a:lvl1pPr>
              <a:defRPr/>
            </a:lvl1pPr>
          </a:lstStyle>
          <a:p>
            <a:pPr>
              <a:defRPr/>
            </a:pPr>
            <a:r>
              <a:rPr lang="pl-PL"/>
              <a:t>19-10-24</a:t>
            </a:r>
          </a:p>
        </p:txBody>
      </p:sp>
      <p:sp>
        <p:nvSpPr>
          <p:cNvPr id="5" name="Rectangle 5"/>
          <p:cNvSpPr>
            <a:spLocks noGrp="1" noChangeArrowheads="1"/>
          </p:cNvSpPr>
          <p:nvPr>
            <p:ph type="sldNum" idx="11"/>
          </p:nvPr>
        </p:nvSpPr>
        <p:spPr>
          <a:ln/>
        </p:spPr>
        <p:txBody>
          <a:bodyPr/>
          <a:lstStyle>
            <a:lvl1pPr>
              <a:defRPr/>
            </a:lvl1pPr>
          </a:lstStyle>
          <a:p>
            <a:pPr>
              <a:defRPr/>
            </a:pPr>
            <a:fld id="{3D7D9905-3267-42DE-A92A-2535C2F316ED}" type="slidenum">
              <a:rPr lang="pl-PL"/>
              <a:pPr>
                <a:defRPr/>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Rectangle 3"/>
          <p:cNvSpPr>
            <a:spLocks noGrp="1" noChangeArrowheads="1"/>
          </p:cNvSpPr>
          <p:nvPr>
            <p:ph type="dt" idx="10"/>
          </p:nvPr>
        </p:nvSpPr>
        <p:spPr>
          <a:ln/>
        </p:spPr>
        <p:txBody>
          <a:bodyPr/>
          <a:lstStyle>
            <a:lvl1pPr>
              <a:defRPr/>
            </a:lvl1pPr>
          </a:lstStyle>
          <a:p>
            <a:pPr>
              <a:defRPr/>
            </a:pPr>
            <a:r>
              <a:rPr lang="pl-PL"/>
              <a:t>19-10-24</a:t>
            </a:r>
          </a:p>
        </p:txBody>
      </p:sp>
      <p:sp>
        <p:nvSpPr>
          <p:cNvPr id="5" name="Rectangle 5"/>
          <p:cNvSpPr>
            <a:spLocks noGrp="1" noChangeArrowheads="1"/>
          </p:cNvSpPr>
          <p:nvPr>
            <p:ph type="sldNum" idx="11"/>
          </p:nvPr>
        </p:nvSpPr>
        <p:spPr>
          <a:ln/>
        </p:spPr>
        <p:txBody>
          <a:bodyPr/>
          <a:lstStyle>
            <a:lvl1pPr>
              <a:defRPr/>
            </a:lvl1pPr>
          </a:lstStyle>
          <a:p>
            <a:pPr>
              <a:defRPr/>
            </a:pPr>
            <a:fld id="{10C9C817-EB45-4BB7-9988-67119B02B967}" type="slidenum">
              <a:rPr lang="pl-PL"/>
              <a:pPr>
                <a:defRPr/>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792163"/>
            <a:ext cx="2055813" cy="533717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792163"/>
            <a:ext cx="6019800" cy="533717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Rectangle 3"/>
          <p:cNvSpPr>
            <a:spLocks noGrp="1" noChangeArrowheads="1"/>
          </p:cNvSpPr>
          <p:nvPr>
            <p:ph type="dt" idx="10"/>
          </p:nvPr>
        </p:nvSpPr>
        <p:spPr>
          <a:ln/>
        </p:spPr>
        <p:txBody>
          <a:bodyPr/>
          <a:lstStyle>
            <a:lvl1pPr>
              <a:defRPr/>
            </a:lvl1pPr>
          </a:lstStyle>
          <a:p>
            <a:pPr>
              <a:defRPr/>
            </a:pPr>
            <a:r>
              <a:rPr lang="pl-PL"/>
              <a:t>19-10-24</a:t>
            </a:r>
          </a:p>
        </p:txBody>
      </p:sp>
      <p:sp>
        <p:nvSpPr>
          <p:cNvPr id="5" name="Rectangle 5"/>
          <p:cNvSpPr>
            <a:spLocks noGrp="1" noChangeArrowheads="1"/>
          </p:cNvSpPr>
          <p:nvPr>
            <p:ph type="sldNum" idx="11"/>
          </p:nvPr>
        </p:nvSpPr>
        <p:spPr>
          <a:ln/>
        </p:spPr>
        <p:txBody>
          <a:bodyPr/>
          <a:lstStyle>
            <a:lvl1pPr>
              <a:defRPr/>
            </a:lvl1pPr>
          </a:lstStyle>
          <a:p>
            <a:pPr>
              <a:defRPr/>
            </a:pPr>
            <a:fld id="{8B7F9DBA-28CC-45C7-A326-BE523844FE3B}" type="slidenum">
              <a:rPr lang="pl-PL"/>
              <a:pPr>
                <a:defRPr/>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Rectangle 3"/>
          <p:cNvSpPr>
            <a:spLocks noGrp="1" noChangeArrowheads="1"/>
          </p:cNvSpPr>
          <p:nvPr>
            <p:ph type="dt" idx="10"/>
          </p:nvPr>
        </p:nvSpPr>
        <p:spPr>
          <a:ln/>
        </p:spPr>
        <p:txBody>
          <a:bodyPr/>
          <a:lstStyle>
            <a:lvl1pPr>
              <a:defRPr/>
            </a:lvl1pPr>
          </a:lstStyle>
          <a:p>
            <a:pPr>
              <a:defRPr/>
            </a:pPr>
            <a:r>
              <a:rPr lang="pl-PL"/>
              <a:t>19-10-24</a:t>
            </a:r>
          </a:p>
        </p:txBody>
      </p:sp>
      <p:sp>
        <p:nvSpPr>
          <p:cNvPr id="5" name="Rectangle 5"/>
          <p:cNvSpPr>
            <a:spLocks noGrp="1" noChangeArrowheads="1"/>
          </p:cNvSpPr>
          <p:nvPr>
            <p:ph type="sldNum" idx="11"/>
          </p:nvPr>
        </p:nvSpPr>
        <p:spPr>
          <a:ln/>
        </p:spPr>
        <p:txBody>
          <a:bodyPr/>
          <a:lstStyle>
            <a:lvl1pPr>
              <a:defRPr/>
            </a:lvl1pPr>
          </a:lstStyle>
          <a:p>
            <a:pPr>
              <a:defRPr/>
            </a:pPr>
            <a:fld id="{3BA07F35-CF45-4052-B3FB-06643520134E}" type="slidenum">
              <a:rPr lang="pl-PL"/>
              <a:pPr>
                <a:defRPr/>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a:t>Kliknij, aby edytować style wzorca tekstu</a:t>
            </a:r>
          </a:p>
        </p:txBody>
      </p:sp>
      <p:sp>
        <p:nvSpPr>
          <p:cNvPr id="4" name="Rectangle 3"/>
          <p:cNvSpPr>
            <a:spLocks noGrp="1" noChangeArrowheads="1"/>
          </p:cNvSpPr>
          <p:nvPr>
            <p:ph type="dt" idx="10"/>
          </p:nvPr>
        </p:nvSpPr>
        <p:spPr>
          <a:ln/>
        </p:spPr>
        <p:txBody>
          <a:bodyPr/>
          <a:lstStyle>
            <a:lvl1pPr>
              <a:defRPr/>
            </a:lvl1pPr>
          </a:lstStyle>
          <a:p>
            <a:pPr>
              <a:defRPr/>
            </a:pPr>
            <a:r>
              <a:rPr lang="pl-PL"/>
              <a:t>19-10-24</a:t>
            </a:r>
          </a:p>
        </p:txBody>
      </p:sp>
      <p:sp>
        <p:nvSpPr>
          <p:cNvPr id="5" name="Rectangle 5"/>
          <p:cNvSpPr>
            <a:spLocks noGrp="1" noChangeArrowheads="1"/>
          </p:cNvSpPr>
          <p:nvPr>
            <p:ph type="sldNum" idx="11"/>
          </p:nvPr>
        </p:nvSpPr>
        <p:spPr>
          <a:ln/>
        </p:spPr>
        <p:txBody>
          <a:bodyPr/>
          <a:lstStyle>
            <a:lvl1pPr>
              <a:defRPr/>
            </a:lvl1pPr>
          </a:lstStyle>
          <a:p>
            <a:pPr>
              <a:defRPr/>
            </a:pPr>
            <a:fld id="{B3ED0ECA-4069-4E96-AA5E-DEFE87D04857}" type="slidenum">
              <a:rPr lang="pl-PL"/>
              <a:pPr>
                <a:defRPr/>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4963"/>
            <a:ext cx="4037013"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6613" y="1604963"/>
            <a:ext cx="4038600"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Rectangle 3"/>
          <p:cNvSpPr>
            <a:spLocks noGrp="1" noChangeArrowheads="1"/>
          </p:cNvSpPr>
          <p:nvPr>
            <p:ph type="dt" idx="10"/>
          </p:nvPr>
        </p:nvSpPr>
        <p:spPr>
          <a:ln/>
        </p:spPr>
        <p:txBody>
          <a:bodyPr/>
          <a:lstStyle>
            <a:lvl1pPr>
              <a:defRPr/>
            </a:lvl1pPr>
          </a:lstStyle>
          <a:p>
            <a:pPr>
              <a:defRPr/>
            </a:pPr>
            <a:r>
              <a:rPr lang="pl-PL"/>
              <a:t>19-10-24</a:t>
            </a:r>
          </a:p>
        </p:txBody>
      </p:sp>
      <p:sp>
        <p:nvSpPr>
          <p:cNvPr id="6" name="Rectangle 5"/>
          <p:cNvSpPr>
            <a:spLocks noGrp="1" noChangeArrowheads="1"/>
          </p:cNvSpPr>
          <p:nvPr>
            <p:ph type="sldNum" idx="11"/>
          </p:nvPr>
        </p:nvSpPr>
        <p:spPr>
          <a:ln/>
        </p:spPr>
        <p:txBody>
          <a:bodyPr/>
          <a:lstStyle>
            <a:lvl1pPr>
              <a:defRPr/>
            </a:lvl1pPr>
          </a:lstStyle>
          <a:p>
            <a:pPr>
              <a:defRPr/>
            </a:pPr>
            <a:fld id="{BA12BE61-65BA-4370-A7D4-79C76C726D22}" type="slidenum">
              <a:rPr lang="pl-PL"/>
              <a:pPr>
                <a:defRPr/>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Rectangle 3"/>
          <p:cNvSpPr>
            <a:spLocks noGrp="1" noChangeArrowheads="1"/>
          </p:cNvSpPr>
          <p:nvPr>
            <p:ph type="dt" idx="10"/>
          </p:nvPr>
        </p:nvSpPr>
        <p:spPr>
          <a:ln/>
        </p:spPr>
        <p:txBody>
          <a:bodyPr/>
          <a:lstStyle>
            <a:lvl1pPr>
              <a:defRPr/>
            </a:lvl1pPr>
          </a:lstStyle>
          <a:p>
            <a:pPr>
              <a:defRPr/>
            </a:pPr>
            <a:r>
              <a:rPr lang="pl-PL"/>
              <a:t>19-10-24</a:t>
            </a:r>
          </a:p>
        </p:txBody>
      </p:sp>
      <p:sp>
        <p:nvSpPr>
          <p:cNvPr id="8" name="Rectangle 5"/>
          <p:cNvSpPr>
            <a:spLocks noGrp="1" noChangeArrowheads="1"/>
          </p:cNvSpPr>
          <p:nvPr>
            <p:ph type="sldNum" idx="11"/>
          </p:nvPr>
        </p:nvSpPr>
        <p:spPr>
          <a:ln/>
        </p:spPr>
        <p:txBody>
          <a:bodyPr/>
          <a:lstStyle>
            <a:lvl1pPr>
              <a:defRPr/>
            </a:lvl1pPr>
          </a:lstStyle>
          <a:p>
            <a:pPr>
              <a:defRPr/>
            </a:pPr>
            <a:fld id="{74BCC31E-CDE3-43AE-A9AC-AD68E2A08E18}" type="slidenum">
              <a:rPr lang="pl-PL"/>
              <a:pPr>
                <a:defRPr/>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Rectangle 3"/>
          <p:cNvSpPr>
            <a:spLocks noGrp="1" noChangeArrowheads="1"/>
          </p:cNvSpPr>
          <p:nvPr>
            <p:ph type="dt" idx="10"/>
          </p:nvPr>
        </p:nvSpPr>
        <p:spPr>
          <a:ln/>
        </p:spPr>
        <p:txBody>
          <a:bodyPr/>
          <a:lstStyle>
            <a:lvl1pPr>
              <a:defRPr/>
            </a:lvl1pPr>
          </a:lstStyle>
          <a:p>
            <a:pPr>
              <a:defRPr/>
            </a:pPr>
            <a:r>
              <a:rPr lang="pl-PL"/>
              <a:t>19-10-24</a:t>
            </a:r>
          </a:p>
        </p:txBody>
      </p:sp>
      <p:sp>
        <p:nvSpPr>
          <p:cNvPr id="4" name="Rectangle 5"/>
          <p:cNvSpPr>
            <a:spLocks noGrp="1" noChangeArrowheads="1"/>
          </p:cNvSpPr>
          <p:nvPr>
            <p:ph type="sldNum" idx="11"/>
          </p:nvPr>
        </p:nvSpPr>
        <p:spPr>
          <a:ln/>
        </p:spPr>
        <p:txBody>
          <a:bodyPr/>
          <a:lstStyle>
            <a:lvl1pPr>
              <a:defRPr/>
            </a:lvl1pPr>
          </a:lstStyle>
          <a:p>
            <a:pPr>
              <a:defRPr/>
            </a:pPr>
            <a:fld id="{84C559CE-C9F1-4040-99BD-04574B22C594}" type="slidenum">
              <a:rPr lang="pl-PL"/>
              <a:pPr>
                <a:defRPr/>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pl-PL"/>
              <a:t>19-10-24</a:t>
            </a:r>
          </a:p>
        </p:txBody>
      </p:sp>
      <p:sp>
        <p:nvSpPr>
          <p:cNvPr id="3" name="Rectangle 5"/>
          <p:cNvSpPr>
            <a:spLocks noGrp="1" noChangeArrowheads="1"/>
          </p:cNvSpPr>
          <p:nvPr>
            <p:ph type="sldNum" idx="11"/>
          </p:nvPr>
        </p:nvSpPr>
        <p:spPr>
          <a:ln/>
        </p:spPr>
        <p:txBody>
          <a:bodyPr/>
          <a:lstStyle>
            <a:lvl1pPr>
              <a:defRPr/>
            </a:lvl1pPr>
          </a:lstStyle>
          <a:p>
            <a:pPr>
              <a:defRPr/>
            </a:pPr>
            <a:fld id="{EB270D0A-D7C6-4B9D-A67D-B57EAC86A762}" type="slidenum">
              <a:rPr lang="pl-PL"/>
              <a:pPr>
                <a:defRPr/>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Rectangle 3"/>
          <p:cNvSpPr>
            <a:spLocks noGrp="1" noChangeArrowheads="1"/>
          </p:cNvSpPr>
          <p:nvPr>
            <p:ph type="dt" idx="10"/>
          </p:nvPr>
        </p:nvSpPr>
        <p:spPr>
          <a:ln/>
        </p:spPr>
        <p:txBody>
          <a:bodyPr/>
          <a:lstStyle>
            <a:lvl1pPr>
              <a:defRPr/>
            </a:lvl1pPr>
          </a:lstStyle>
          <a:p>
            <a:pPr>
              <a:defRPr/>
            </a:pPr>
            <a:r>
              <a:rPr lang="pl-PL"/>
              <a:t>19-10-24</a:t>
            </a:r>
          </a:p>
        </p:txBody>
      </p:sp>
      <p:sp>
        <p:nvSpPr>
          <p:cNvPr id="6" name="Rectangle 5"/>
          <p:cNvSpPr>
            <a:spLocks noGrp="1" noChangeArrowheads="1"/>
          </p:cNvSpPr>
          <p:nvPr>
            <p:ph type="sldNum" idx="11"/>
          </p:nvPr>
        </p:nvSpPr>
        <p:spPr>
          <a:ln/>
        </p:spPr>
        <p:txBody>
          <a:bodyPr/>
          <a:lstStyle>
            <a:lvl1pPr>
              <a:defRPr/>
            </a:lvl1pPr>
          </a:lstStyle>
          <a:p>
            <a:pPr>
              <a:defRPr/>
            </a:pPr>
            <a:fld id="{68CAC398-9D92-46C5-9432-602EEB2CAB83}" type="slidenum">
              <a:rPr lang="pl-PL"/>
              <a:pPr>
                <a:defRPr/>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Rectangle 3"/>
          <p:cNvSpPr>
            <a:spLocks noGrp="1" noChangeArrowheads="1"/>
          </p:cNvSpPr>
          <p:nvPr>
            <p:ph type="dt" idx="10"/>
          </p:nvPr>
        </p:nvSpPr>
        <p:spPr>
          <a:ln/>
        </p:spPr>
        <p:txBody>
          <a:bodyPr/>
          <a:lstStyle>
            <a:lvl1pPr>
              <a:defRPr/>
            </a:lvl1pPr>
          </a:lstStyle>
          <a:p>
            <a:pPr>
              <a:defRPr/>
            </a:pPr>
            <a:r>
              <a:rPr lang="pl-PL"/>
              <a:t>19-10-24</a:t>
            </a:r>
          </a:p>
        </p:txBody>
      </p:sp>
      <p:sp>
        <p:nvSpPr>
          <p:cNvPr id="6" name="Rectangle 5"/>
          <p:cNvSpPr>
            <a:spLocks noGrp="1" noChangeArrowheads="1"/>
          </p:cNvSpPr>
          <p:nvPr>
            <p:ph type="sldNum" idx="11"/>
          </p:nvPr>
        </p:nvSpPr>
        <p:spPr>
          <a:ln/>
        </p:spPr>
        <p:txBody>
          <a:bodyPr/>
          <a:lstStyle>
            <a:lvl1pPr>
              <a:defRPr/>
            </a:lvl1pPr>
          </a:lstStyle>
          <a:p>
            <a:pPr>
              <a:defRPr/>
            </a:pPr>
            <a:fld id="{8ED226F1-D54B-4D3F-B9BA-F7C2FD1AC5BC}" type="slidenum">
              <a:rPr lang="pl-PL"/>
              <a:pPr>
                <a:defRPr/>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6" name="Picture 1"/>
          <p:cNvPicPr>
            <a:picLocks noChangeAspect="1" noChangeArrowheads="1"/>
          </p:cNvPicPr>
          <p:nvPr/>
        </p:nvPicPr>
        <p:blipFill>
          <a:blip r:embed="rId13" cstate="print"/>
          <a:srcRect/>
          <a:stretch>
            <a:fillRect/>
          </a:stretch>
        </p:blipFill>
        <p:spPr bwMode="auto">
          <a:xfrm>
            <a:off x="0" y="0"/>
            <a:ext cx="9144000" cy="6858000"/>
          </a:xfrm>
          <a:prstGeom prst="rect">
            <a:avLst/>
          </a:prstGeom>
          <a:noFill/>
          <a:ln w="9525">
            <a:noFill/>
            <a:round/>
            <a:headEnd/>
            <a:tailEnd/>
          </a:ln>
          <a:effectLst/>
        </p:spPr>
      </p:pic>
      <p:sp>
        <p:nvSpPr>
          <p:cNvPr id="1027" name="Rectangle 2"/>
          <p:cNvSpPr>
            <a:spLocks noGrp="1" noChangeArrowheads="1"/>
          </p:cNvSpPr>
          <p:nvPr>
            <p:ph type="title"/>
          </p:nvPr>
        </p:nvSpPr>
        <p:spPr bwMode="auto">
          <a:xfrm>
            <a:off x="685800" y="792163"/>
            <a:ext cx="7770813" cy="1943100"/>
          </a:xfrm>
          <a:prstGeom prst="rect">
            <a:avLst/>
          </a:prstGeom>
          <a:blipFill dpi="0" rotWithShape="0">
            <a:blip r:embed="rId13" cstate="print"/>
            <a:srcRect/>
            <a:tile tx="0" ty="0" sx="100000" sy="100000" flip="none" algn="tl"/>
          </a:blipFill>
          <a:ln w="9525">
            <a:noFill/>
            <a:round/>
            <a:headEnd/>
            <a:tailEnd/>
          </a:ln>
          <a:effectLst/>
        </p:spPr>
        <p:txBody>
          <a:bodyPr vert="horz" wrap="square" lIns="90000" tIns="45000" rIns="90000" bIns="45000" numCol="1" anchor="b" anchorCtr="0" compatLnSpc="1">
            <a:prstTxWarp prst="textNoShape">
              <a:avLst/>
            </a:prstTxWarp>
          </a:bodyPr>
          <a:lstStyle/>
          <a:p>
            <a:pPr lvl="0"/>
            <a:r>
              <a:rPr lang="en-GB"/>
              <a:t>Quibus volo eossi utem iustrum facernam </a:t>
            </a:r>
          </a:p>
        </p:txBody>
      </p:sp>
      <p:sp>
        <p:nvSpPr>
          <p:cNvPr id="2" name="Rectangle 3"/>
          <p:cNvSpPr>
            <a:spLocks noGrp="1" noChangeArrowheads="1"/>
          </p:cNvSpPr>
          <p:nvPr>
            <p:ph type="dt"/>
          </p:nvPr>
        </p:nvSpPr>
        <p:spPr bwMode="auto">
          <a:xfrm>
            <a:off x="628650" y="6356350"/>
            <a:ext cx="2055813"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5000" rIns="90000" bIns="45000" numCol="1" anchor="t" anchorCtr="0" compatLnSpc="1">
            <a:prstTxWarp prst="textNoShape">
              <a:avLst/>
            </a:prstTxWarp>
          </a:bodyPr>
          <a:lstStyle>
            <a:lvl1pPr hangingPunct="1">
              <a:lnSpc>
                <a:spcPct val="100000"/>
              </a:lnSpc>
              <a:tabLst>
                <a:tab pos="723900" algn="l"/>
                <a:tab pos="1447800" algn="l"/>
              </a:tabLst>
              <a:defRPr>
                <a:solidFill>
                  <a:srgbClr val="000000"/>
                </a:solidFill>
                <a:latin typeface="Calibri" charset="0"/>
              </a:defRPr>
            </a:lvl1pPr>
          </a:lstStyle>
          <a:p>
            <a:pPr>
              <a:defRPr/>
            </a:pPr>
            <a:r>
              <a:rPr lang="pl-PL"/>
              <a:t>19-10-24</a:t>
            </a:r>
          </a:p>
        </p:txBody>
      </p:sp>
      <p:sp>
        <p:nvSpPr>
          <p:cNvPr id="1029" name="Text Box 4"/>
          <p:cNvSpPr txBox="1">
            <a:spLocks noChangeArrowheads="1"/>
          </p:cNvSpPr>
          <p:nvPr/>
        </p:nvSpPr>
        <p:spPr bwMode="auto">
          <a:xfrm>
            <a:off x="3028950" y="6356350"/>
            <a:ext cx="3086100" cy="365125"/>
          </a:xfrm>
          <a:prstGeom prst="rect">
            <a:avLst/>
          </a:prstGeom>
          <a:noFill/>
          <a:ln w="9525">
            <a:noFill/>
            <a:round/>
            <a:headEnd/>
            <a:tailEnd/>
          </a:ln>
          <a:effectLst/>
        </p:spPr>
        <p:txBody>
          <a:bodyPr wrap="none" anchor="ctr"/>
          <a:lstStyle/>
          <a:p>
            <a:endParaRPr lang="pl-PL"/>
          </a:p>
        </p:txBody>
      </p:sp>
      <p:sp>
        <p:nvSpPr>
          <p:cNvPr id="3" name="Rectangle 5"/>
          <p:cNvSpPr>
            <a:spLocks noGrp="1" noChangeArrowheads="1"/>
          </p:cNvSpPr>
          <p:nvPr>
            <p:ph type="sldNum"/>
          </p:nvPr>
        </p:nvSpPr>
        <p:spPr bwMode="auto">
          <a:xfrm>
            <a:off x="6457950" y="6356350"/>
            <a:ext cx="2055813"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5000" rIns="90000" bIns="45000" numCol="1" anchor="t" anchorCtr="0" compatLnSpc="1">
            <a:prstTxWarp prst="textNoShape">
              <a:avLst/>
            </a:prstTxWarp>
          </a:bodyPr>
          <a:lstStyle>
            <a:lvl1pPr hangingPunct="1">
              <a:lnSpc>
                <a:spcPct val="100000"/>
              </a:lnSpc>
              <a:tabLst>
                <a:tab pos="723900" algn="l"/>
                <a:tab pos="1447800" algn="l"/>
              </a:tabLst>
              <a:defRPr>
                <a:solidFill>
                  <a:srgbClr val="000000"/>
                </a:solidFill>
                <a:latin typeface="+mn-lt"/>
              </a:defRPr>
            </a:lvl1pPr>
          </a:lstStyle>
          <a:p>
            <a:pPr>
              <a:defRPr/>
            </a:pPr>
            <a:fld id="{ACA93A76-AB52-42AC-87E9-D58946A5EB98}" type="slidenum">
              <a:rPr lang="pl-PL"/>
              <a:pPr>
                <a:defRPr/>
              </a:pPr>
              <a:t>‹#›</a:t>
            </a:fld>
            <a:endParaRPr lang="pl-PL"/>
          </a:p>
        </p:txBody>
      </p:sp>
      <p:sp>
        <p:nvSpPr>
          <p:cNvPr id="1031" name="Rectangle 6"/>
          <p:cNvSpPr>
            <a:spLocks noGrp="1" noChangeArrowheads="1"/>
          </p:cNvSpPr>
          <p:nvPr>
            <p:ph type="body" idx="1"/>
          </p:nvPr>
        </p:nvSpPr>
        <p:spPr bwMode="auto">
          <a:xfrm>
            <a:off x="457200" y="1604963"/>
            <a:ext cx="8228013" cy="45243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r>
              <a:rPr lang="en-GB"/>
              <a:t>Kliknij, aby edytować format tekstu konspektu</a:t>
            </a:r>
          </a:p>
          <a:p>
            <a:pPr lvl="1"/>
            <a:r>
              <a:rPr lang="en-GB"/>
              <a:t>Drugi poziom konspektu</a:t>
            </a:r>
          </a:p>
          <a:p>
            <a:pPr lvl="2"/>
            <a:r>
              <a:rPr lang="en-GB"/>
              <a:t>Trzeci poziom konspektu</a:t>
            </a:r>
          </a:p>
          <a:p>
            <a:pPr lvl="3"/>
            <a:r>
              <a:rPr lang="en-GB"/>
              <a:t>Czwarty poziom konspektu</a:t>
            </a:r>
          </a:p>
          <a:p>
            <a:pPr lvl="4"/>
            <a:r>
              <a:rPr lang="en-GB"/>
              <a:t>Piąty poziom konspektu</a:t>
            </a:r>
          </a:p>
          <a:p>
            <a:pPr lvl="4"/>
            <a:r>
              <a:rPr lang="en-GB"/>
              <a:t>Szósty poziom konspektu</a:t>
            </a:r>
          </a:p>
          <a:p>
            <a:pPr lvl="4"/>
            <a:r>
              <a:rPr lang="en-GB"/>
              <a:t>Siódmy poziom konspektu</a:t>
            </a:r>
          </a:p>
          <a:p>
            <a:pPr lvl="4"/>
            <a:r>
              <a:rPr lang="en-GB"/>
              <a:t>Ósmy poziom konspektu</a:t>
            </a:r>
          </a:p>
          <a:p>
            <a:pPr lvl="4"/>
            <a:r>
              <a:rPr lang="en-GB"/>
              <a:t>Dziewiąty poziom konspektu</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defTabSz="449263" rtl="0" eaLnBrk="0" fontAlgn="base" hangingPunct="0">
        <a:lnSpc>
          <a:spcPct val="102000"/>
        </a:lnSpc>
        <a:spcBef>
          <a:spcPct val="0"/>
        </a:spcBef>
        <a:spcAft>
          <a:spcPct val="0"/>
        </a:spcAft>
        <a:buClr>
          <a:srgbClr val="000000"/>
        </a:buClr>
        <a:buSzPct val="100000"/>
        <a:buFont typeface="Times New Roman" pitchFamily="16" charset="0"/>
        <a:defRPr sz="3600" b="1">
          <a:solidFill>
            <a:srgbClr val="00638E"/>
          </a:solidFill>
          <a:latin typeface="+mj-lt"/>
          <a:ea typeface="+mj-ea"/>
          <a:cs typeface="+mj-cs"/>
        </a:defRPr>
      </a:lvl1pPr>
      <a:lvl2pPr algn="ctr" defTabSz="449263" rtl="0" eaLnBrk="0" fontAlgn="base" hangingPunct="0">
        <a:lnSpc>
          <a:spcPct val="102000"/>
        </a:lnSpc>
        <a:spcBef>
          <a:spcPct val="0"/>
        </a:spcBef>
        <a:spcAft>
          <a:spcPct val="0"/>
        </a:spcAft>
        <a:buClr>
          <a:srgbClr val="000000"/>
        </a:buClr>
        <a:buSzPct val="100000"/>
        <a:buFont typeface="Times New Roman" pitchFamily="16" charset="0"/>
        <a:defRPr sz="3600" b="1">
          <a:solidFill>
            <a:srgbClr val="00638E"/>
          </a:solidFill>
          <a:latin typeface="Open Sans" pitchFamily="32" charset="0"/>
          <a:ea typeface="Microsoft YaHei" charset="-122"/>
        </a:defRPr>
      </a:lvl2pPr>
      <a:lvl3pPr algn="ctr" defTabSz="449263" rtl="0" eaLnBrk="0" fontAlgn="base" hangingPunct="0">
        <a:lnSpc>
          <a:spcPct val="102000"/>
        </a:lnSpc>
        <a:spcBef>
          <a:spcPct val="0"/>
        </a:spcBef>
        <a:spcAft>
          <a:spcPct val="0"/>
        </a:spcAft>
        <a:buClr>
          <a:srgbClr val="000000"/>
        </a:buClr>
        <a:buSzPct val="100000"/>
        <a:buFont typeface="Times New Roman" pitchFamily="16" charset="0"/>
        <a:defRPr sz="3600" b="1">
          <a:solidFill>
            <a:srgbClr val="00638E"/>
          </a:solidFill>
          <a:latin typeface="Open Sans" pitchFamily="32" charset="0"/>
          <a:ea typeface="Microsoft YaHei" charset="-122"/>
        </a:defRPr>
      </a:lvl3pPr>
      <a:lvl4pPr algn="ctr" defTabSz="449263" rtl="0" eaLnBrk="0" fontAlgn="base" hangingPunct="0">
        <a:lnSpc>
          <a:spcPct val="102000"/>
        </a:lnSpc>
        <a:spcBef>
          <a:spcPct val="0"/>
        </a:spcBef>
        <a:spcAft>
          <a:spcPct val="0"/>
        </a:spcAft>
        <a:buClr>
          <a:srgbClr val="000000"/>
        </a:buClr>
        <a:buSzPct val="100000"/>
        <a:buFont typeface="Times New Roman" pitchFamily="16" charset="0"/>
        <a:defRPr sz="3600" b="1">
          <a:solidFill>
            <a:srgbClr val="00638E"/>
          </a:solidFill>
          <a:latin typeface="Open Sans" pitchFamily="32" charset="0"/>
          <a:ea typeface="Microsoft YaHei" charset="-122"/>
        </a:defRPr>
      </a:lvl4pPr>
      <a:lvl5pPr algn="ctr" defTabSz="449263" rtl="0" eaLnBrk="0" fontAlgn="base" hangingPunct="0">
        <a:lnSpc>
          <a:spcPct val="102000"/>
        </a:lnSpc>
        <a:spcBef>
          <a:spcPct val="0"/>
        </a:spcBef>
        <a:spcAft>
          <a:spcPct val="0"/>
        </a:spcAft>
        <a:buClr>
          <a:srgbClr val="000000"/>
        </a:buClr>
        <a:buSzPct val="100000"/>
        <a:buFont typeface="Times New Roman" pitchFamily="16" charset="0"/>
        <a:defRPr sz="3600" b="1">
          <a:solidFill>
            <a:srgbClr val="00638E"/>
          </a:solidFill>
          <a:latin typeface="Open Sans" pitchFamily="32" charset="0"/>
          <a:ea typeface="Microsoft YaHei" charset="-122"/>
        </a:defRPr>
      </a:lvl5pPr>
      <a:lvl6pPr marL="2514600" indent="-228600" algn="ctr" defTabSz="449263" rtl="0" fontAlgn="base">
        <a:lnSpc>
          <a:spcPct val="102000"/>
        </a:lnSpc>
        <a:spcBef>
          <a:spcPct val="0"/>
        </a:spcBef>
        <a:spcAft>
          <a:spcPct val="0"/>
        </a:spcAft>
        <a:buClr>
          <a:srgbClr val="000000"/>
        </a:buClr>
        <a:buSzPct val="100000"/>
        <a:buFont typeface="Times New Roman" pitchFamily="16" charset="0"/>
        <a:defRPr sz="3600" b="1">
          <a:solidFill>
            <a:srgbClr val="00638E"/>
          </a:solidFill>
          <a:latin typeface="Open Sans" pitchFamily="32" charset="0"/>
          <a:ea typeface="Microsoft YaHei" charset="-122"/>
        </a:defRPr>
      </a:lvl6pPr>
      <a:lvl7pPr marL="2971800" indent="-228600" algn="ctr" defTabSz="449263" rtl="0" fontAlgn="base">
        <a:lnSpc>
          <a:spcPct val="102000"/>
        </a:lnSpc>
        <a:spcBef>
          <a:spcPct val="0"/>
        </a:spcBef>
        <a:spcAft>
          <a:spcPct val="0"/>
        </a:spcAft>
        <a:buClr>
          <a:srgbClr val="000000"/>
        </a:buClr>
        <a:buSzPct val="100000"/>
        <a:buFont typeface="Times New Roman" pitchFamily="16" charset="0"/>
        <a:defRPr sz="3600" b="1">
          <a:solidFill>
            <a:srgbClr val="00638E"/>
          </a:solidFill>
          <a:latin typeface="Open Sans" pitchFamily="32" charset="0"/>
          <a:ea typeface="Microsoft YaHei" charset="-122"/>
        </a:defRPr>
      </a:lvl7pPr>
      <a:lvl8pPr marL="3429000" indent="-228600" algn="ctr" defTabSz="449263" rtl="0" fontAlgn="base">
        <a:lnSpc>
          <a:spcPct val="102000"/>
        </a:lnSpc>
        <a:spcBef>
          <a:spcPct val="0"/>
        </a:spcBef>
        <a:spcAft>
          <a:spcPct val="0"/>
        </a:spcAft>
        <a:buClr>
          <a:srgbClr val="000000"/>
        </a:buClr>
        <a:buSzPct val="100000"/>
        <a:buFont typeface="Times New Roman" pitchFamily="16" charset="0"/>
        <a:defRPr sz="3600" b="1">
          <a:solidFill>
            <a:srgbClr val="00638E"/>
          </a:solidFill>
          <a:latin typeface="Open Sans" pitchFamily="32" charset="0"/>
          <a:ea typeface="Microsoft YaHei" charset="-122"/>
        </a:defRPr>
      </a:lvl8pPr>
      <a:lvl9pPr marL="3886200" indent="-228600" algn="ctr" defTabSz="449263" rtl="0" fontAlgn="base">
        <a:lnSpc>
          <a:spcPct val="102000"/>
        </a:lnSpc>
        <a:spcBef>
          <a:spcPct val="0"/>
        </a:spcBef>
        <a:spcAft>
          <a:spcPct val="0"/>
        </a:spcAft>
        <a:buClr>
          <a:srgbClr val="000000"/>
        </a:buClr>
        <a:buSzPct val="100000"/>
        <a:buFont typeface="Times New Roman" pitchFamily="16" charset="0"/>
        <a:defRPr sz="3600" b="1">
          <a:solidFill>
            <a:srgbClr val="00638E"/>
          </a:solidFill>
          <a:latin typeface="Open Sans" pitchFamily="32" charset="0"/>
          <a:ea typeface="Microsoft YaHei" charset="-122"/>
        </a:defRPr>
      </a:lvl9pPr>
    </p:titleStyle>
    <p:bodyStyle>
      <a:lvl1pPr marL="342900" indent="-342900" algn="l" defTabSz="449263" rtl="0" eaLnBrk="0" fontAlgn="base" hangingPunct="0">
        <a:lnSpc>
          <a:spcPct val="102000"/>
        </a:lnSpc>
        <a:spcBef>
          <a:spcPct val="0"/>
        </a:spcBef>
        <a:spcAft>
          <a:spcPts val="1413"/>
        </a:spcAft>
        <a:buClr>
          <a:srgbClr val="000000"/>
        </a:buClr>
        <a:buSzPct val="100000"/>
        <a:buFont typeface="Times New Roman" pitchFamily="16" charset="0"/>
        <a:defRPr sz="2800">
          <a:solidFill>
            <a:srgbClr val="00638E"/>
          </a:solidFill>
          <a:latin typeface="+mn-lt"/>
          <a:ea typeface="+mn-ea"/>
          <a:cs typeface="+mn-cs"/>
        </a:defRPr>
      </a:lvl1pPr>
      <a:lvl2pPr marL="742950" indent="-285750" algn="l" defTabSz="449263" rtl="0" eaLnBrk="0" fontAlgn="base" hangingPunct="0">
        <a:lnSpc>
          <a:spcPct val="102000"/>
        </a:lnSpc>
        <a:spcBef>
          <a:spcPct val="0"/>
        </a:spcBef>
        <a:spcAft>
          <a:spcPts val="1138"/>
        </a:spcAft>
        <a:buClr>
          <a:srgbClr val="000000"/>
        </a:buClr>
        <a:buSzPct val="100000"/>
        <a:buFont typeface="Times New Roman" pitchFamily="16" charset="0"/>
        <a:defRPr sz="2000">
          <a:solidFill>
            <a:srgbClr val="0083A5"/>
          </a:solidFill>
          <a:latin typeface="+mn-lt"/>
          <a:ea typeface="+mn-ea"/>
        </a:defRPr>
      </a:lvl2pPr>
      <a:lvl3pPr marL="1143000" indent="-228600" algn="l" defTabSz="449263" rtl="0" eaLnBrk="0" fontAlgn="base" hangingPunct="0">
        <a:lnSpc>
          <a:spcPct val="102000"/>
        </a:lnSpc>
        <a:spcBef>
          <a:spcPct val="0"/>
        </a:spcBef>
        <a:spcAft>
          <a:spcPts val="850"/>
        </a:spcAft>
        <a:buClr>
          <a:srgbClr val="000000"/>
        </a:buClr>
        <a:buSzPct val="100000"/>
        <a:buFont typeface="Times New Roman" pitchFamily="16" charset="0"/>
        <a:defRPr>
          <a:solidFill>
            <a:srgbClr val="0083A5"/>
          </a:solidFill>
          <a:latin typeface="+mn-lt"/>
          <a:ea typeface="+mn-ea"/>
        </a:defRPr>
      </a:lvl3pPr>
      <a:lvl4pPr marL="1600200" indent="-228600" algn="l" defTabSz="449263" rtl="0" eaLnBrk="0" fontAlgn="base" hangingPunct="0">
        <a:lnSpc>
          <a:spcPct val="102000"/>
        </a:lnSpc>
        <a:spcBef>
          <a:spcPct val="0"/>
        </a:spcBef>
        <a:spcAft>
          <a:spcPts val="575"/>
        </a:spcAft>
        <a:buClr>
          <a:srgbClr val="000000"/>
        </a:buClr>
        <a:buSzPct val="100000"/>
        <a:buFont typeface="Times New Roman" pitchFamily="16" charset="0"/>
        <a:defRPr>
          <a:solidFill>
            <a:srgbClr val="0083A5"/>
          </a:solidFill>
          <a:latin typeface="+mn-lt"/>
          <a:ea typeface="+mn-ea"/>
        </a:defRPr>
      </a:lvl4pPr>
      <a:lvl5pPr marL="2057400" indent="-228600" algn="l" defTabSz="449263" rtl="0" eaLnBrk="0" fontAlgn="base" hangingPunct="0">
        <a:lnSpc>
          <a:spcPct val="102000"/>
        </a:lnSpc>
        <a:spcBef>
          <a:spcPct val="0"/>
        </a:spcBef>
        <a:spcAft>
          <a:spcPts val="288"/>
        </a:spcAft>
        <a:buClr>
          <a:srgbClr val="000000"/>
        </a:buClr>
        <a:buSzPct val="100000"/>
        <a:buFont typeface="Times New Roman" pitchFamily="16" charset="0"/>
        <a:defRPr sz="2000">
          <a:solidFill>
            <a:srgbClr val="0083A5"/>
          </a:solidFill>
          <a:latin typeface="+mn-lt"/>
          <a:ea typeface="+mn-ea"/>
        </a:defRPr>
      </a:lvl5pPr>
      <a:lvl6pPr marL="2514600" indent="-228600" algn="l" defTabSz="449263" rtl="0" fontAlgn="base">
        <a:lnSpc>
          <a:spcPct val="102000"/>
        </a:lnSpc>
        <a:spcBef>
          <a:spcPct val="0"/>
        </a:spcBef>
        <a:spcAft>
          <a:spcPts val="288"/>
        </a:spcAft>
        <a:buClr>
          <a:srgbClr val="000000"/>
        </a:buClr>
        <a:buSzPct val="100000"/>
        <a:buFont typeface="Times New Roman" pitchFamily="16" charset="0"/>
        <a:defRPr sz="2000">
          <a:solidFill>
            <a:srgbClr val="0083A5"/>
          </a:solidFill>
          <a:latin typeface="+mn-lt"/>
          <a:ea typeface="+mn-ea"/>
        </a:defRPr>
      </a:lvl6pPr>
      <a:lvl7pPr marL="2971800" indent="-228600" algn="l" defTabSz="449263" rtl="0" fontAlgn="base">
        <a:lnSpc>
          <a:spcPct val="102000"/>
        </a:lnSpc>
        <a:spcBef>
          <a:spcPct val="0"/>
        </a:spcBef>
        <a:spcAft>
          <a:spcPts val="288"/>
        </a:spcAft>
        <a:buClr>
          <a:srgbClr val="000000"/>
        </a:buClr>
        <a:buSzPct val="100000"/>
        <a:buFont typeface="Times New Roman" pitchFamily="16" charset="0"/>
        <a:defRPr sz="2000">
          <a:solidFill>
            <a:srgbClr val="0083A5"/>
          </a:solidFill>
          <a:latin typeface="+mn-lt"/>
          <a:ea typeface="+mn-ea"/>
        </a:defRPr>
      </a:lvl7pPr>
      <a:lvl8pPr marL="3429000" indent="-228600" algn="l" defTabSz="449263" rtl="0" fontAlgn="base">
        <a:lnSpc>
          <a:spcPct val="102000"/>
        </a:lnSpc>
        <a:spcBef>
          <a:spcPct val="0"/>
        </a:spcBef>
        <a:spcAft>
          <a:spcPts val="288"/>
        </a:spcAft>
        <a:buClr>
          <a:srgbClr val="000000"/>
        </a:buClr>
        <a:buSzPct val="100000"/>
        <a:buFont typeface="Times New Roman" pitchFamily="16" charset="0"/>
        <a:defRPr sz="2000">
          <a:solidFill>
            <a:srgbClr val="0083A5"/>
          </a:solidFill>
          <a:latin typeface="+mn-lt"/>
          <a:ea typeface="+mn-ea"/>
        </a:defRPr>
      </a:lvl8pPr>
      <a:lvl9pPr marL="3886200" indent="-228600" algn="l" defTabSz="449263" rtl="0" fontAlgn="base">
        <a:lnSpc>
          <a:spcPct val="102000"/>
        </a:lnSpc>
        <a:spcBef>
          <a:spcPct val="0"/>
        </a:spcBef>
        <a:spcAft>
          <a:spcPts val="288"/>
        </a:spcAft>
        <a:buClr>
          <a:srgbClr val="000000"/>
        </a:buClr>
        <a:buSzPct val="100000"/>
        <a:buFont typeface="Times New Roman" pitchFamily="16" charset="0"/>
        <a:defRPr sz="2000">
          <a:solidFill>
            <a:srgbClr val="0083A5"/>
          </a:solidFill>
          <a:latin typeface="+mn-lt"/>
          <a:ea typeface="+mn-ea"/>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hyperlink" Target="https://migrant.poznan.uw.gov.pl/pl/do-pobrania/oswiadczenie-dot-kosztow-zamieszkania-studenci" TargetMode="External"/><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hyperlink" Target="https://migrant.poznan.uw.gov.pl/pl/do-pobrania/wniosek-o-zarejestrowanie-pobytu-obywatela-ue"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igrant.poznan.uw.gov.pl/pl/procedury/poradniki-do-pobrania" TargetMode="External"/><Relationship Id="rId2" Type="http://schemas.openxmlformats.org/officeDocument/2006/relationships/notesSlide" Target="../notesSlides/notesSlide14.xml"/><Relationship Id="rId1" Type="http://schemas.openxmlformats.org/officeDocument/2006/relationships/slideLayout" Target="../slideLayouts/slideLayout6.xml"/><Relationship Id="rId5" Type="http://schemas.openxmlformats.org/officeDocument/2006/relationships/image" Target="../media/image15.png"/><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udsc.gov.pl/en/residence-of-eu-eea-swiss-citizens-and-the-coronavirus-epidemic/" TargetMode="External"/><Relationship Id="rId2" Type="http://schemas.openxmlformats.org/officeDocument/2006/relationships/hyperlink" Target="https://udsc.gov.pl/en/coronavirus-outbreak-special-solutions-for-foreigners/" TargetMode="External"/><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hyperlink" Target="https://migrant.poznan.uw.gov.pl/en/komunikaty" TargetMode="Externa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mailto:sc@poznan.uw.gov.pl" TargetMode="External"/><Relationship Id="rId7" Type="http://schemas.openxmlformats.org/officeDocument/2006/relationships/image" Target="../media/image18.jpeg"/><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image" Target="../media/image17.png"/><Relationship Id="rId4" Type="http://schemas.openxmlformats.org/officeDocument/2006/relationships/hyperlink" Target="http://www.migrant.poznan.uw.gov.p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5.png"/><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migrant.poznan.uw.gov.pl/en/do-pobrania/declaration-regarding-cost-housing-students" TargetMode="External"/><Relationship Id="rId4" Type="http://schemas.openxmlformats.org/officeDocument/2006/relationships/hyperlink" Target="https://migrant.poznan.uw.gov.pl/en/do-pobrania/applications-temporary-residence-permit-forms-proceedings-started-after-april-27-2019"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hyperlink" Target="https://migrant.poznan.uw.gov.pl/pl/faq/ile-srodkow-finansowych-powinienem-wykazac-uzyskac-zezwolenie-na-pobyt-czasowy-ze-wzgledu-na"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Text Box 1"/>
          <p:cNvSpPr txBox="1">
            <a:spLocks noChangeArrowheads="1"/>
          </p:cNvSpPr>
          <p:nvPr/>
        </p:nvSpPr>
        <p:spPr bwMode="auto">
          <a:xfrm>
            <a:off x="1371600" y="3213100"/>
            <a:ext cx="7772400" cy="2387600"/>
          </a:xfrm>
          <a:prstGeom prst="rect">
            <a:avLst/>
          </a:prstGeom>
          <a:noFill/>
          <a:ln w="9525">
            <a:noFill/>
            <a:round/>
            <a:headEnd/>
            <a:tailEnd/>
          </a:ln>
          <a:effectLst/>
        </p:spPr>
        <p:txBody>
          <a:bodyPr wrap="none" anchor="ctr"/>
          <a:lstStyle/>
          <a:p>
            <a:endParaRPr lang="pl-PL" dirty="0"/>
          </a:p>
        </p:txBody>
      </p:sp>
      <p:sp>
        <p:nvSpPr>
          <p:cNvPr id="2051" name="Text Box 2"/>
          <p:cNvSpPr txBox="1">
            <a:spLocks noChangeArrowheads="1"/>
          </p:cNvSpPr>
          <p:nvPr/>
        </p:nvSpPr>
        <p:spPr bwMode="auto">
          <a:xfrm>
            <a:off x="3276600" y="2420938"/>
            <a:ext cx="5348288" cy="3086100"/>
          </a:xfrm>
          <a:prstGeom prst="rect">
            <a:avLst/>
          </a:prstGeom>
          <a:noFill/>
          <a:ln w="9525">
            <a:noFill/>
            <a:round/>
            <a:headEnd/>
            <a:tailEnd/>
          </a:ln>
          <a:effectLst/>
        </p:spPr>
        <p:txBody>
          <a:bodyPr wrap="none" anchor="ctr"/>
          <a:lstStyle/>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p:txBody>
      </p:sp>
      <p:sp>
        <p:nvSpPr>
          <p:cNvPr id="2052" name="Prostokąt 1"/>
          <p:cNvSpPr>
            <a:spLocks noChangeArrowheads="1"/>
          </p:cNvSpPr>
          <p:nvPr/>
        </p:nvSpPr>
        <p:spPr bwMode="auto">
          <a:xfrm>
            <a:off x="2286000" y="3125788"/>
            <a:ext cx="6534150" cy="1122362"/>
          </a:xfrm>
          <a:prstGeom prst="rect">
            <a:avLst/>
          </a:prstGeom>
          <a:noFill/>
          <a:ln w="9525">
            <a:noFill/>
            <a:miter lim="800000"/>
            <a:headEnd/>
            <a:tailEnd/>
          </a:ln>
        </p:spPr>
        <p:txBody>
          <a:bodyPr>
            <a:spAutoFit/>
          </a:bodyPr>
          <a:lstStyle/>
          <a:p>
            <a:endParaRPr lang="pl-PL" dirty="0">
              <a:solidFill>
                <a:srgbClr val="00638D"/>
              </a:solidFill>
              <a:latin typeface="Open Sans" pitchFamily="32" charset="0"/>
            </a:endParaRPr>
          </a:p>
          <a:p>
            <a:endParaRPr lang="pl-PL" dirty="0">
              <a:solidFill>
                <a:srgbClr val="00638D"/>
              </a:solidFill>
              <a:latin typeface="Open Sans" pitchFamily="32" charset="0"/>
            </a:endParaRPr>
          </a:p>
          <a:p>
            <a:endParaRPr lang="pl-PL" dirty="0">
              <a:solidFill>
                <a:srgbClr val="00638D"/>
              </a:solidFill>
              <a:latin typeface="Open Sans" pitchFamily="32" charset="0"/>
            </a:endParaRPr>
          </a:p>
          <a:p>
            <a:r>
              <a:rPr lang="pl-PL" dirty="0">
                <a:solidFill>
                  <a:srgbClr val="00638D"/>
                </a:solidFill>
                <a:latin typeface="Open Sans" pitchFamily="32" charset="0"/>
              </a:rPr>
              <a:t>					</a:t>
            </a:r>
            <a:endParaRPr lang="pl-PL" dirty="0"/>
          </a:p>
        </p:txBody>
      </p:sp>
      <p:pic>
        <p:nvPicPr>
          <p:cNvPr id="3" name="Obraz 2">
            <a:extLst>
              <a:ext uri="{FF2B5EF4-FFF2-40B4-BE49-F238E27FC236}">
                <a16:creationId xmlns:a16="http://schemas.microsoft.com/office/drawing/2014/main" id="{D78C1D97-9A97-4DB4-9482-435141712800}"/>
              </a:ext>
            </a:extLst>
          </p:cNvPr>
          <p:cNvPicPr>
            <a:picLocks noChangeAspect="1"/>
          </p:cNvPicPr>
          <p:nvPr/>
        </p:nvPicPr>
        <p:blipFill>
          <a:blip r:embed="rId3"/>
          <a:stretch>
            <a:fillRect/>
          </a:stretch>
        </p:blipFill>
        <p:spPr>
          <a:xfrm>
            <a:off x="897913" y="5795963"/>
            <a:ext cx="2085013" cy="451143"/>
          </a:xfrm>
          <a:prstGeom prst="rect">
            <a:avLst/>
          </a:prstGeom>
        </p:spPr>
      </p:pic>
      <p:pic>
        <p:nvPicPr>
          <p:cNvPr id="8" name="Picture 6" descr="E:\WSC-UW-POZIOM-rgb.jpg">
            <a:extLst>
              <a:ext uri="{FF2B5EF4-FFF2-40B4-BE49-F238E27FC236}">
                <a16:creationId xmlns:a16="http://schemas.microsoft.com/office/drawing/2014/main" id="{36B4E285-3C00-461C-9691-8FE9B3E11171}"/>
              </a:ext>
            </a:extLst>
          </p:cNvPr>
          <p:cNvPicPr>
            <a:picLocks noChangeAspect="1" noChangeArrowheads="1"/>
          </p:cNvPicPr>
          <p:nvPr/>
        </p:nvPicPr>
        <p:blipFill>
          <a:blip r:embed="rId4" cstate="print"/>
          <a:srcRect/>
          <a:stretch>
            <a:fillRect/>
          </a:stretch>
        </p:blipFill>
        <p:spPr bwMode="auto">
          <a:xfrm>
            <a:off x="506413" y="1655763"/>
            <a:ext cx="8118475" cy="2941637"/>
          </a:xfrm>
          <a:prstGeom prst="rect">
            <a:avLst/>
          </a:prstGeom>
          <a:noFill/>
          <a:ln w="9525">
            <a:noFill/>
            <a:miter lim="800000"/>
            <a:headEnd/>
            <a:tailEnd/>
          </a:ln>
        </p:spPr>
      </p:pic>
      <p:sp>
        <p:nvSpPr>
          <p:cNvPr id="9" name="pole tekstowe 8">
            <a:extLst>
              <a:ext uri="{FF2B5EF4-FFF2-40B4-BE49-F238E27FC236}">
                <a16:creationId xmlns:a16="http://schemas.microsoft.com/office/drawing/2014/main" id="{92E108FA-AA90-49A2-ACDA-A1A3864250EF}"/>
              </a:ext>
            </a:extLst>
          </p:cNvPr>
          <p:cNvSpPr txBox="1"/>
          <p:nvPr/>
        </p:nvSpPr>
        <p:spPr>
          <a:xfrm>
            <a:off x="3303262" y="5735026"/>
            <a:ext cx="4293163" cy="664797"/>
          </a:xfrm>
          <a:prstGeom prst="rect">
            <a:avLst/>
          </a:prstGeom>
          <a:noFill/>
        </p:spPr>
        <p:txBody>
          <a:bodyPr wrap="none" rtlCol="0">
            <a:spAutoFit/>
          </a:bodyPr>
          <a:lstStyle/>
          <a:p>
            <a:r>
              <a:rPr lang="pl-PL" sz="1000" dirty="0">
                <a:solidFill>
                  <a:srgbClr val="0083A5"/>
                </a:solidFill>
                <a:latin typeface="+mj-lt"/>
              </a:rPr>
              <a:t>Bezpieczna Przystań</a:t>
            </a:r>
          </a:p>
          <a:p>
            <a:r>
              <a:rPr lang="pl-PL" sz="1000" dirty="0">
                <a:solidFill>
                  <a:srgbClr val="0083A5"/>
                </a:solidFill>
                <a:latin typeface="+mj-lt"/>
              </a:rPr>
              <a:t>Projekt „Kierunek: Wielkopolska. Sprawny Urząd bliżej migranta – etap II”</a:t>
            </a:r>
          </a:p>
          <a:p>
            <a:r>
              <a:rPr lang="pl-PL" sz="1000" dirty="0">
                <a:solidFill>
                  <a:srgbClr val="0083A5"/>
                </a:solidFill>
                <a:latin typeface="+mj-lt"/>
              </a:rPr>
              <a:t>Współfinansowany z Programu Krajowego Funduszu Azylu, Migracji i </a:t>
            </a:r>
          </a:p>
          <a:p>
            <a:r>
              <a:rPr lang="pl-PL" sz="1000" dirty="0">
                <a:solidFill>
                  <a:srgbClr val="0083A5"/>
                </a:solidFill>
                <a:latin typeface="+mj-lt"/>
              </a:rPr>
              <a:t>Integracji</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238A629-F98E-421C-BCE3-17974A497501}"/>
              </a:ext>
            </a:extLst>
          </p:cNvPr>
          <p:cNvSpPr>
            <a:spLocks noGrp="1"/>
          </p:cNvSpPr>
          <p:nvPr>
            <p:ph type="title"/>
          </p:nvPr>
        </p:nvSpPr>
        <p:spPr>
          <a:xfrm>
            <a:off x="685800" y="792163"/>
            <a:ext cx="7770813" cy="692621"/>
          </a:xfrm>
        </p:spPr>
        <p:txBody>
          <a:bodyPr/>
          <a:lstStyle/>
          <a:p>
            <a:r>
              <a:rPr lang="pl-PL" dirty="0" err="1"/>
              <a:t>Housing</a:t>
            </a:r>
            <a:r>
              <a:rPr lang="pl-PL" dirty="0"/>
              <a:t> </a:t>
            </a:r>
            <a:r>
              <a:rPr lang="pl-PL" dirty="0" err="1"/>
              <a:t>costs</a:t>
            </a:r>
            <a:endParaRPr lang="pl-PL" dirty="0"/>
          </a:p>
        </p:txBody>
      </p:sp>
      <p:sp>
        <p:nvSpPr>
          <p:cNvPr id="3" name="Symbol zastępczy zawartości 2">
            <a:extLst>
              <a:ext uri="{FF2B5EF4-FFF2-40B4-BE49-F238E27FC236}">
                <a16:creationId xmlns:a16="http://schemas.microsoft.com/office/drawing/2014/main" id="{CF5E9512-F50A-4CB7-95D9-54180EABCA63}"/>
              </a:ext>
            </a:extLst>
          </p:cNvPr>
          <p:cNvSpPr>
            <a:spLocks noGrp="1"/>
          </p:cNvSpPr>
          <p:nvPr>
            <p:ph idx="1"/>
          </p:nvPr>
        </p:nvSpPr>
        <p:spPr/>
        <p:txBody>
          <a:bodyPr/>
          <a:lstStyle/>
          <a:p>
            <a:pPr marL="431800" indent="-323850" eaLnBrk="1" hangingPunct="1">
              <a:buSzPct val="183000"/>
              <a:buBlip>
                <a:blip r:embed="rId2"/>
              </a:buBlip>
              <a:tabLst>
                <a:tab pos="723900" algn="l"/>
                <a:tab pos="1447800" algn="l"/>
                <a:tab pos="2171700" algn="l"/>
                <a:tab pos="2895600" algn="l"/>
                <a:tab pos="3619500" algn="l"/>
                <a:tab pos="4343400" algn="l"/>
                <a:tab pos="5067300" algn="l"/>
              </a:tabLst>
              <a:defRPr/>
            </a:pPr>
            <a:r>
              <a:rPr lang="en-US" sz="2400" dirty="0"/>
              <a:t>The cost of living includes</a:t>
            </a:r>
            <a:r>
              <a:rPr lang="pl-PL" sz="2400" dirty="0"/>
              <a:t>: </a:t>
            </a:r>
          </a:p>
          <a:p>
            <a:pPr marL="1231900" lvl="2" indent="-323850" eaLnBrk="1" hangingPunct="1">
              <a:buSzPct val="183000"/>
              <a:buBlip>
                <a:blip r:embed="rId2"/>
              </a:buBlip>
              <a:tabLst>
                <a:tab pos="723900" algn="l"/>
                <a:tab pos="1447800" algn="l"/>
                <a:tab pos="2171700" algn="l"/>
                <a:tab pos="2895600" algn="l"/>
                <a:tab pos="3619500" algn="l"/>
                <a:tab pos="4343400" algn="l"/>
                <a:tab pos="5067300" algn="l"/>
              </a:tabLst>
              <a:defRPr/>
            </a:pPr>
            <a:r>
              <a:rPr lang="pl-PL" sz="1600" dirty="0" err="1"/>
              <a:t>Lease</a:t>
            </a:r>
            <a:endParaRPr lang="pl-PL" sz="1600" dirty="0"/>
          </a:p>
          <a:p>
            <a:pPr marL="1231900" lvl="2" indent="-323850" eaLnBrk="1" hangingPunct="1">
              <a:buSzPct val="183000"/>
              <a:buBlip>
                <a:blip r:embed="rId2"/>
              </a:buBlip>
              <a:tabLst>
                <a:tab pos="723900" algn="l"/>
                <a:tab pos="1447800" algn="l"/>
                <a:tab pos="2171700" algn="l"/>
                <a:tab pos="2895600" algn="l"/>
                <a:tab pos="3619500" algn="l"/>
                <a:tab pos="4343400" algn="l"/>
                <a:tab pos="5067300" algn="l"/>
              </a:tabLst>
              <a:defRPr/>
            </a:pPr>
            <a:r>
              <a:rPr lang="en-US" sz="1600" dirty="0"/>
              <a:t>Utilities, including: energy, gas, water, sewage, waste</a:t>
            </a:r>
          </a:p>
          <a:p>
            <a:pPr marL="431800" indent="-323850" eaLnBrk="1" hangingPunct="1">
              <a:buSzPct val="183000"/>
              <a:buBlip>
                <a:blip r:embed="rId2">
                  <a:extLst/>
                </a:blip>
              </a:buBlip>
              <a:tabLst>
                <a:tab pos="723900" algn="l"/>
                <a:tab pos="1447800" algn="l"/>
                <a:tab pos="2171700" algn="l"/>
                <a:tab pos="2895600" algn="l"/>
                <a:tab pos="3619500" algn="l"/>
                <a:tab pos="4343400" algn="l"/>
                <a:tab pos="5067300" algn="l"/>
              </a:tabLst>
              <a:defRPr/>
            </a:pPr>
            <a:r>
              <a:rPr lang="pl-PL" sz="2400" dirty="0"/>
              <a:t>How to </a:t>
            </a:r>
            <a:r>
              <a:rPr lang="pl-PL" sz="2400" dirty="0" err="1"/>
              <a:t>confirm</a:t>
            </a:r>
            <a:r>
              <a:rPr lang="pl-PL" sz="2400" dirty="0"/>
              <a:t> </a:t>
            </a:r>
            <a:r>
              <a:rPr lang="pl-PL" sz="2400" dirty="0" err="1"/>
              <a:t>it</a:t>
            </a:r>
            <a:r>
              <a:rPr lang="pl-PL" sz="2400" dirty="0"/>
              <a:t>: </a:t>
            </a:r>
          </a:p>
          <a:p>
            <a:pPr marL="1231900" lvl="2" indent="-323850" eaLnBrk="1" hangingPunct="1">
              <a:buSzPct val="183000"/>
              <a:buBlip>
                <a:blip r:embed="rId2"/>
              </a:buBlip>
              <a:tabLst>
                <a:tab pos="723900" algn="l"/>
                <a:tab pos="1447800" algn="l"/>
                <a:tab pos="2171700" algn="l"/>
                <a:tab pos="2895600" algn="l"/>
                <a:tab pos="3619500" algn="l"/>
                <a:tab pos="4343400" algn="l"/>
                <a:tab pos="5067300" algn="l"/>
              </a:tabLst>
              <a:defRPr/>
            </a:pPr>
            <a:r>
              <a:rPr lang="en-US" sz="1600" dirty="0">
                <a:solidFill>
                  <a:srgbClr val="009999"/>
                </a:solidFill>
              </a:rPr>
              <a:t>signed declaration regarding housing costs</a:t>
            </a:r>
            <a:r>
              <a:rPr lang="pl-PL" sz="1600" dirty="0">
                <a:solidFill>
                  <a:srgbClr val="009999"/>
                </a:solidFill>
              </a:rPr>
              <a:t>: </a:t>
            </a:r>
            <a:r>
              <a:rPr lang="pl-PL" sz="1200" dirty="0">
                <a:solidFill>
                  <a:srgbClr val="009999"/>
                </a:solidFill>
                <a:hlinkClick r:id="rId3">
                  <a:extLst>
                    <a:ext uri="{A12FA001-AC4F-418D-AE19-62706E023703}">
                      <ahyp:hlinkClr xmlns:ahyp="http://schemas.microsoft.com/office/drawing/2018/hyperlinkcolor" val="tx"/>
                    </a:ext>
                  </a:extLst>
                </a:hlinkClick>
              </a:rPr>
              <a:t>https://migrant.poznan.uw.gov.pl/pl/do-pobrania/oswiadczenie-dot-kosztow-zamieszkania-studenci</a:t>
            </a:r>
            <a:r>
              <a:rPr lang="pl-PL" sz="1200" dirty="0">
                <a:solidFill>
                  <a:srgbClr val="009999"/>
                </a:solidFill>
              </a:rPr>
              <a:t> </a:t>
            </a:r>
            <a:endParaRPr lang="pl-PL" sz="1600" dirty="0">
              <a:solidFill>
                <a:srgbClr val="009999"/>
              </a:solidFill>
            </a:endParaRPr>
          </a:p>
          <a:p>
            <a:pPr marL="1231900" lvl="2" indent="-323850" eaLnBrk="1" hangingPunct="1">
              <a:buSzPct val="183000"/>
              <a:buBlip>
                <a:blip r:embed="rId2"/>
              </a:buBlip>
              <a:tabLst>
                <a:tab pos="723900" algn="l"/>
                <a:tab pos="1447800" algn="l"/>
                <a:tab pos="2171700" algn="l"/>
                <a:tab pos="2895600" algn="l"/>
                <a:tab pos="3619500" algn="l"/>
                <a:tab pos="4343400" algn="l"/>
                <a:tab pos="5067300" algn="l"/>
              </a:tabLst>
              <a:defRPr/>
            </a:pPr>
            <a:r>
              <a:rPr lang="en-US" sz="1600" dirty="0"/>
              <a:t>Certificate from the</a:t>
            </a:r>
            <a:r>
              <a:rPr lang="pl-PL" sz="1600" dirty="0"/>
              <a:t> student </a:t>
            </a:r>
            <a:r>
              <a:rPr lang="en-US" sz="1600" dirty="0"/>
              <a:t>dormitory about the amount of accommodation costs per month</a:t>
            </a:r>
            <a:endParaRPr lang="pl-PL" sz="1600" dirty="0"/>
          </a:p>
          <a:p>
            <a:pPr marL="908050" lvl="2" indent="0" eaLnBrk="1" hangingPunct="1">
              <a:buSzPct val="183000"/>
              <a:tabLst>
                <a:tab pos="723900" algn="l"/>
                <a:tab pos="1447800" algn="l"/>
                <a:tab pos="2171700" algn="l"/>
                <a:tab pos="2895600" algn="l"/>
                <a:tab pos="3619500" algn="l"/>
                <a:tab pos="4343400" algn="l"/>
                <a:tab pos="5067300" algn="l"/>
              </a:tabLst>
              <a:defRPr/>
            </a:pPr>
            <a:endParaRPr lang="pl-PL" dirty="0"/>
          </a:p>
          <a:p>
            <a:pPr algn="ctr"/>
            <a:r>
              <a:rPr lang="pl-PL" sz="1600" b="1" dirty="0">
                <a:solidFill>
                  <a:srgbClr val="009999"/>
                </a:solidFill>
              </a:rPr>
              <a:t>      </a:t>
            </a:r>
            <a:r>
              <a:rPr lang="pl-PL" sz="1600" b="1" dirty="0" err="1">
                <a:solidFill>
                  <a:srgbClr val="009999"/>
                </a:solidFill>
              </a:rPr>
              <a:t>If</a:t>
            </a:r>
            <a:r>
              <a:rPr lang="pl-PL" sz="1600" b="1" dirty="0">
                <a:solidFill>
                  <a:srgbClr val="009999"/>
                </a:solidFill>
              </a:rPr>
              <a:t> </a:t>
            </a:r>
            <a:r>
              <a:rPr lang="pl-PL" sz="1600" b="1" dirty="0" err="1">
                <a:solidFill>
                  <a:srgbClr val="009999"/>
                </a:solidFill>
              </a:rPr>
              <a:t>you</a:t>
            </a:r>
            <a:r>
              <a:rPr lang="pl-PL" sz="1600" b="1" dirty="0">
                <a:solidFill>
                  <a:srgbClr val="009999"/>
                </a:solidFill>
              </a:rPr>
              <a:t> </a:t>
            </a:r>
            <a:r>
              <a:rPr lang="pl-PL" sz="1600" b="1" dirty="0" err="1">
                <a:solidFill>
                  <a:srgbClr val="009999"/>
                </a:solidFill>
              </a:rPr>
              <a:t>change</a:t>
            </a:r>
            <a:r>
              <a:rPr lang="en-US" sz="1600" b="1" dirty="0">
                <a:solidFill>
                  <a:srgbClr val="009999"/>
                </a:solidFill>
              </a:rPr>
              <a:t> a place of residence, the office must be informed about it and a new declaration of the cost of residence must be submitted</a:t>
            </a:r>
            <a:endParaRPr lang="pl-PL" sz="1600" b="1" dirty="0">
              <a:solidFill>
                <a:srgbClr val="009999"/>
              </a:solidFill>
            </a:endParaRPr>
          </a:p>
        </p:txBody>
      </p:sp>
      <p:pic>
        <p:nvPicPr>
          <p:cNvPr id="4" name="Obraz 3">
            <a:extLst>
              <a:ext uri="{FF2B5EF4-FFF2-40B4-BE49-F238E27FC236}">
                <a16:creationId xmlns:a16="http://schemas.microsoft.com/office/drawing/2014/main" id="{EE9A60A9-D257-445B-A5C6-081BD288820E}"/>
              </a:ext>
            </a:extLst>
          </p:cNvPr>
          <p:cNvPicPr>
            <a:picLocks noChangeAspect="1"/>
          </p:cNvPicPr>
          <p:nvPr/>
        </p:nvPicPr>
        <p:blipFill>
          <a:blip r:embed="rId4"/>
          <a:stretch>
            <a:fillRect/>
          </a:stretch>
        </p:blipFill>
        <p:spPr>
          <a:xfrm>
            <a:off x="251520" y="5085184"/>
            <a:ext cx="576207" cy="577428"/>
          </a:xfrm>
          <a:prstGeom prst="rect">
            <a:avLst/>
          </a:prstGeom>
        </p:spPr>
      </p:pic>
    </p:spTree>
    <p:extLst>
      <p:ext uri="{BB962C8B-B14F-4D97-AF65-F5344CB8AC3E}">
        <p14:creationId xmlns:p14="http://schemas.microsoft.com/office/powerpoint/2010/main" val="3213855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238A629-F98E-421C-BCE3-17974A497501}"/>
              </a:ext>
            </a:extLst>
          </p:cNvPr>
          <p:cNvSpPr>
            <a:spLocks noGrp="1"/>
          </p:cNvSpPr>
          <p:nvPr>
            <p:ph type="title"/>
          </p:nvPr>
        </p:nvSpPr>
        <p:spPr>
          <a:xfrm>
            <a:off x="685801" y="332657"/>
            <a:ext cx="6550496" cy="648071"/>
          </a:xfrm>
        </p:spPr>
        <p:txBody>
          <a:bodyPr/>
          <a:lstStyle/>
          <a:p>
            <a:r>
              <a:rPr lang="pl-PL" dirty="0"/>
              <a:t>Full-</a:t>
            </a:r>
            <a:r>
              <a:rPr lang="pl-PL" dirty="0" err="1"/>
              <a:t>time</a:t>
            </a:r>
            <a:r>
              <a:rPr lang="pl-PL" dirty="0"/>
              <a:t> </a:t>
            </a:r>
            <a:r>
              <a:rPr lang="pl-PL" dirty="0" err="1"/>
              <a:t>studies</a:t>
            </a:r>
            <a:r>
              <a:rPr lang="pl-PL" dirty="0"/>
              <a:t> and </a:t>
            </a:r>
            <a:r>
              <a:rPr lang="pl-PL" dirty="0" err="1"/>
              <a:t>work</a:t>
            </a:r>
            <a:endParaRPr lang="pl-PL" dirty="0"/>
          </a:p>
        </p:txBody>
      </p:sp>
      <p:sp>
        <p:nvSpPr>
          <p:cNvPr id="3" name="Symbol zastępczy zawartości 2">
            <a:extLst>
              <a:ext uri="{FF2B5EF4-FFF2-40B4-BE49-F238E27FC236}">
                <a16:creationId xmlns:a16="http://schemas.microsoft.com/office/drawing/2014/main" id="{CF5E9512-F50A-4CB7-95D9-54180EABCA63}"/>
              </a:ext>
            </a:extLst>
          </p:cNvPr>
          <p:cNvSpPr>
            <a:spLocks noGrp="1"/>
          </p:cNvSpPr>
          <p:nvPr>
            <p:ph idx="1"/>
          </p:nvPr>
        </p:nvSpPr>
        <p:spPr/>
        <p:txBody>
          <a:bodyPr/>
          <a:lstStyle/>
          <a:p>
            <a:pPr marL="431800" indent="-323850" eaLnBrk="1" hangingPunct="1">
              <a:buSzPct val="183000"/>
              <a:buBlip>
                <a:blip r:embed="rId2"/>
              </a:buBlip>
              <a:tabLst>
                <a:tab pos="723900" algn="l"/>
                <a:tab pos="1447800" algn="l"/>
                <a:tab pos="2171700" algn="l"/>
                <a:tab pos="2895600" algn="l"/>
                <a:tab pos="3619500" algn="l"/>
                <a:tab pos="4343400" algn="l"/>
                <a:tab pos="5067300" algn="l"/>
              </a:tabLst>
              <a:defRPr/>
            </a:pPr>
            <a:r>
              <a:rPr lang="pl-PL" sz="2400" dirty="0" err="1"/>
              <a:t>Is</a:t>
            </a:r>
            <a:r>
              <a:rPr lang="pl-PL" sz="2400" dirty="0"/>
              <a:t> </a:t>
            </a:r>
            <a:r>
              <a:rPr lang="pl-PL" sz="2400" dirty="0" err="1"/>
              <a:t>it</a:t>
            </a:r>
            <a:r>
              <a:rPr lang="pl-PL" sz="2400" dirty="0"/>
              <a:t> </a:t>
            </a:r>
            <a:r>
              <a:rPr lang="pl-PL" sz="2400" dirty="0" err="1"/>
              <a:t>possible</a:t>
            </a:r>
            <a:r>
              <a:rPr lang="pl-PL" sz="2400" dirty="0"/>
              <a:t> to </a:t>
            </a:r>
            <a:r>
              <a:rPr lang="pl-PL" sz="2400" dirty="0" err="1"/>
              <a:t>work</a:t>
            </a:r>
            <a:r>
              <a:rPr lang="pl-PL" sz="2400" dirty="0"/>
              <a:t> </a:t>
            </a:r>
            <a:r>
              <a:rPr lang="pl-PL" sz="2400"/>
              <a:t>as a </a:t>
            </a:r>
            <a:r>
              <a:rPr lang="en-US" sz="2400"/>
              <a:t>full-time </a:t>
            </a:r>
            <a:r>
              <a:rPr lang="en-US" sz="2400" dirty="0"/>
              <a:t>stud</a:t>
            </a:r>
            <a:r>
              <a:rPr lang="pl-PL" sz="2400" dirty="0" err="1"/>
              <a:t>ent</a:t>
            </a:r>
            <a:r>
              <a:rPr lang="en-US" sz="2400" dirty="0"/>
              <a:t>?</a:t>
            </a:r>
            <a:r>
              <a:rPr lang="pl-PL" sz="2400" dirty="0"/>
              <a:t> </a:t>
            </a:r>
          </a:p>
          <a:p>
            <a:pPr marL="107950" indent="0" eaLnBrk="1" hangingPunct="1">
              <a:buSzPct val="183000"/>
              <a:tabLst>
                <a:tab pos="723900" algn="l"/>
                <a:tab pos="1447800" algn="l"/>
                <a:tab pos="2171700" algn="l"/>
                <a:tab pos="2895600" algn="l"/>
                <a:tab pos="3619500" algn="l"/>
                <a:tab pos="4343400" algn="l"/>
                <a:tab pos="5067300" algn="l"/>
              </a:tabLst>
              <a:defRPr/>
            </a:pPr>
            <a:endParaRPr lang="pl-PL" sz="2400" dirty="0"/>
          </a:p>
          <a:p>
            <a:pPr marL="431800" indent="-323850" eaLnBrk="1" hangingPunct="1">
              <a:buSzPct val="183000"/>
              <a:buBlip>
                <a:blip r:embed="rId2"/>
              </a:buBlip>
              <a:tabLst>
                <a:tab pos="723900" algn="l"/>
                <a:tab pos="1447800" algn="l"/>
                <a:tab pos="2171700" algn="l"/>
                <a:tab pos="2895600" algn="l"/>
                <a:tab pos="3619500" algn="l"/>
                <a:tab pos="4343400" algn="l"/>
                <a:tab pos="5067300" algn="l"/>
              </a:tabLst>
              <a:defRPr/>
            </a:pPr>
            <a:r>
              <a:rPr lang="en-US" sz="2600" dirty="0"/>
              <a:t>Is it necessary to have a work permit?</a:t>
            </a:r>
            <a:endParaRPr lang="pl-PL" sz="2600" dirty="0"/>
          </a:p>
          <a:p>
            <a:pPr marL="107950" indent="0" eaLnBrk="1" hangingPunct="1">
              <a:buSzPct val="183000"/>
              <a:tabLst>
                <a:tab pos="723900" algn="l"/>
                <a:tab pos="1447800" algn="l"/>
                <a:tab pos="2171700" algn="l"/>
                <a:tab pos="2895600" algn="l"/>
                <a:tab pos="3619500" algn="l"/>
                <a:tab pos="4343400" algn="l"/>
                <a:tab pos="5067300" algn="l"/>
              </a:tabLst>
              <a:defRPr/>
            </a:pPr>
            <a:endParaRPr lang="pl-PL" sz="2400" dirty="0"/>
          </a:p>
          <a:p>
            <a:pPr marL="431800" indent="-323850" eaLnBrk="1" hangingPunct="1">
              <a:buSzPct val="183000"/>
              <a:buBlip>
                <a:blip r:embed="rId2"/>
              </a:buBlip>
              <a:tabLst>
                <a:tab pos="723900" algn="l"/>
                <a:tab pos="1447800" algn="l"/>
                <a:tab pos="2171700" algn="l"/>
                <a:tab pos="2895600" algn="l"/>
                <a:tab pos="3619500" algn="l"/>
                <a:tab pos="4343400" algn="l"/>
                <a:tab pos="5067300" algn="l"/>
              </a:tabLst>
              <a:defRPr/>
            </a:pPr>
            <a:r>
              <a:rPr lang="en-US" dirty="0"/>
              <a:t>Working time and the main purpose of stay</a:t>
            </a:r>
            <a:endParaRPr lang="pl-PL" dirty="0"/>
          </a:p>
          <a:p>
            <a:pPr algn="ctr"/>
            <a:r>
              <a:rPr lang="pl-PL" sz="1600" b="1" dirty="0">
                <a:solidFill>
                  <a:srgbClr val="009999"/>
                </a:solidFill>
              </a:rPr>
              <a:t>   </a:t>
            </a:r>
          </a:p>
        </p:txBody>
      </p:sp>
    </p:spTree>
    <p:extLst>
      <p:ext uri="{BB962C8B-B14F-4D97-AF65-F5344CB8AC3E}">
        <p14:creationId xmlns:p14="http://schemas.microsoft.com/office/powerpoint/2010/main" val="15297487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238A629-F98E-421C-BCE3-17974A497501}"/>
              </a:ext>
            </a:extLst>
          </p:cNvPr>
          <p:cNvSpPr>
            <a:spLocks noGrp="1"/>
          </p:cNvSpPr>
          <p:nvPr>
            <p:ph type="title"/>
          </p:nvPr>
        </p:nvSpPr>
        <p:spPr>
          <a:xfrm>
            <a:off x="685800" y="1"/>
            <a:ext cx="7198567" cy="692696"/>
          </a:xfrm>
        </p:spPr>
        <p:txBody>
          <a:bodyPr/>
          <a:lstStyle/>
          <a:p>
            <a:r>
              <a:rPr lang="pl-PL" dirty="0"/>
              <a:t> </a:t>
            </a:r>
            <a:r>
              <a:rPr lang="pl-PL" dirty="0" err="1"/>
              <a:t>Common</a:t>
            </a:r>
            <a:r>
              <a:rPr lang="pl-PL" dirty="0"/>
              <a:t> </a:t>
            </a:r>
            <a:r>
              <a:rPr lang="pl-PL" dirty="0" err="1"/>
              <a:t>mistakes</a:t>
            </a:r>
            <a:r>
              <a:rPr lang="pl-PL" dirty="0"/>
              <a:t> </a:t>
            </a:r>
          </a:p>
        </p:txBody>
      </p:sp>
      <p:sp>
        <p:nvSpPr>
          <p:cNvPr id="3" name="Symbol zastępczy zawartości 2">
            <a:extLst>
              <a:ext uri="{FF2B5EF4-FFF2-40B4-BE49-F238E27FC236}">
                <a16:creationId xmlns:a16="http://schemas.microsoft.com/office/drawing/2014/main" id="{CF5E9512-F50A-4CB7-95D9-54180EABCA63}"/>
              </a:ext>
            </a:extLst>
          </p:cNvPr>
          <p:cNvSpPr>
            <a:spLocks noGrp="1"/>
          </p:cNvSpPr>
          <p:nvPr>
            <p:ph idx="1"/>
          </p:nvPr>
        </p:nvSpPr>
        <p:spPr>
          <a:xfrm>
            <a:off x="457200" y="692698"/>
            <a:ext cx="8228013" cy="6048670"/>
          </a:xfrm>
        </p:spPr>
        <p:txBody>
          <a:bodyPr/>
          <a:lstStyle/>
          <a:p>
            <a:pPr marL="431800" indent="-323850" eaLnBrk="1" hangingPunct="1">
              <a:buSzPct val="183000"/>
              <a:buBlip>
                <a:blip r:embed="rId2"/>
              </a:buBlip>
              <a:tabLst>
                <a:tab pos="723900" algn="l"/>
                <a:tab pos="1447800" algn="l"/>
                <a:tab pos="2171700" algn="l"/>
                <a:tab pos="2895600" algn="l"/>
                <a:tab pos="3619500" algn="l"/>
                <a:tab pos="4343400" algn="l"/>
                <a:tab pos="5067300" algn="l"/>
              </a:tabLst>
              <a:defRPr/>
            </a:pPr>
            <a:r>
              <a:rPr lang="pl-PL" sz="2000" dirty="0" err="1"/>
              <a:t>Confirmation</a:t>
            </a:r>
            <a:r>
              <a:rPr lang="pl-PL" sz="2000" dirty="0"/>
              <a:t> </a:t>
            </a:r>
            <a:r>
              <a:rPr lang="pl-PL" sz="2000" dirty="0" err="1"/>
              <a:t>letter</a:t>
            </a:r>
            <a:r>
              <a:rPr lang="pl-PL" sz="2000" dirty="0"/>
              <a:t> from </a:t>
            </a:r>
            <a:r>
              <a:rPr lang="pl-PL" sz="2000" dirty="0" err="1"/>
              <a:t>university</a:t>
            </a:r>
            <a:endParaRPr lang="pl-PL" sz="2000" dirty="0"/>
          </a:p>
          <a:p>
            <a:pPr marL="1231900" lvl="2" indent="-323850" eaLnBrk="1" hangingPunct="1">
              <a:buSzPct val="183000"/>
              <a:buBlip>
                <a:blip r:embed="rId2"/>
              </a:buBlip>
              <a:tabLst>
                <a:tab pos="723900" algn="l"/>
                <a:tab pos="1447800" algn="l"/>
                <a:tab pos="2171700" algn="l"/>
                <a:tab pos="2895600" algn="l"/>
                <a:tab pos="3619500" algn="l"/>
                <a:tab pos="4343400" algn="l"/>
                <a:tab pos="5067300" algn="l"/>
              </a:tabLst>
              <a:defRPr/>
            </a:pPr>
            <a:r>
              <a:rPr lang="pl-PL" sz="1200" dirty="0"/>
              <a:t>Out-of-</a:t>
            </a:r>
            <a:r>
              <a:rPr lang="pl-PL" sz="1200" dirty="0" err="1"/>
              <a:t>date</a:t>
            </a:r>
            <a:r>
              <a:rPr lang="pl-PL" sz="1200" dirty="0"/>
              <a:t> </a:t>
            </a:r>
          </a:p>
          <a:p>
            <a:pPr marL="1231900" lvl="2" indent="-323850" eaLnBrk="1" hangingPunct="1">
              <a:buSzPct val="183000"/>
              <a:buBlip>
                <a:blip r:embed="rId2"/>
              </a:buBlip>
              <a:tabLst>
                <a:tab pos="723900" algn="l"/>
                <a:tab pos="1447800" algn="l"/>
                <a:tab pos="2171700" algn="l"/>
                <a:tab pos="2895600" algn="l"/>
                <a:tab pos="3619500" algn="l"/>
                <a:tab pos="4343400" algn="l"/>
                <a:tab pos="5067300" algn="l"/>
              </a:tabLst>
              <a:defRPr/>
            </a:pPr>
            <a:r>
              <a:rPr lang="pl-PL" sz="1200" dirty="0" err="1"/>
              <a:t>Signed</a:t>
            </a:r>
            <a:r>
              <a:rPr lang="pl-PL" sz="1200" dirty="0"/>
              <a:t> by the person </a:t>
            </a:r>
            <a:r>
              <a:rPr lang="pl-PL" sz="1200" dirty="0" err="1"/>
              <a:t>who</a:t>
            </a:r>
            <a:r>
              <a:rPr lang="pl-PL" sz="1200" dirty="0"/>
              <a:t> </a:t>
            </a:r>
            <a:r>
              <a:rPr lang="pl-PL" sz="1200" dirty="0" err="1"/>
              <a:t>is</a:t>
            </a:r>
            <a:r>
              <a:rPr lang="pl-PL" sz="1200" dirty="0"/>
              <a:t> not </a:t>
            </a:r>
            <a:r>
              <a:rPr lang="pl-PL" sz="1200" dirty="0" err="1"/>
              <a:t>authorised</a:t>
            </a:r>
            <a:r>
              <a:rPr lang="pl-PL" sz="1200" dirty="0"/>
              <a:t> by </a:t>
            </a:r>
            <a:r>
              <a:rPr lang="pl-PL" sz="1200" dirty="0" err="1"/>
              <a:t>rector</a:t>
            </a:r>
            <a:r>
              <a:rPr lang="pl-PL" sz="1200" dirty="0"/>
              <a:t>/</a:t>
            </a:r>
            <a:r>
              <a:rPr lang="pl-PL" sz="1200" dirty="0" err="1"/>
              <a:t>prepared</a:t>
            </a:r>
            <a:r>
              <a:rPr lang="pl-PL" sz="1200" dirty="0"/>
              <a:t> on the </a:t>
            </a:r>
            <a:r>
              <a:rPr lang="pl-PL" sz="1200" dirty="0" err="1"/>
              <a:t>incorrect</a:t>
            </a:r>
            <a:r>
              <a:rPr lang="pl-PL" sz="1200" dirty="0"/>
              <a:t> form </a:t>
            </a:r>
          </a:p>
          <a:p>
            <a:pPr marL="1231900" lvl="2" indent="-323850" eaLnBrk="1" hangingPunct="1">
              <a:buSzPct val="183000"/>
              <a:buBlip>
                <a:blip r:embed="rId2"/>
              </a:buBlip>
              <a:tabLst>
                <a:tab pos="723900" algn="l"/>
                <a:tab pos="1447800" algn="l"/>
                <a:tab pos="2171700" algn="l"/>
                <a:tab pos="2895600" algn="l"/>
                <a:tab pos="3619500" algn="l"/>
                <a:tab pos="4343400" algn="l"/>
                <a:tab pos="5067300" algn="l"/>
              </a:tabLst>
              <a:defRPr/>
            </a:pPr>
            <a:r>
              <a:rPr lang="pl-PL" sz="1200" dirty="0"/>
              <a:t>No </a:t>
            </a:r>
            <a:r>
              <a:rPr lang="pl-PL" sz="1200" dirty="0" err="1"/>
              <a:t>evaluation</a:t>
            </a:r>
            <a:r>
              <a:rPr lang="pl-PL" sz="1200" dirty="0"/>
              <a:t> </a:t>
            </a:r>
            <a:r>
              <a:rPr lang="pl-PL" sz="1200" dirty="0" err="1"/>
              <a:t>card</a:t>
            </a:r>
            <a:r>
              <a:rPr lang="pl-PL" sz="1200" dirty="0"/>
              <a:t> </a:t>
            </a:r>
            <a:r>
              <a:rPr lang="pl-PL" sz="1200" dirty="0" err="1"/>
              <a:t>included</a:t>
            </a:r>
            <a:endParaRPr lang="en-US" sz="1200" dirty="0"/>
          </a:p>
          <a:p>
            <a:pPr marL="431800" indent="-323850" eaLnBrk="1" hangingPunct="1">
              <a:buSzPct val="183000"/>
              <a:buBlip>
                <a:blip r:embed="rId2"/>
              </a:buBlip>
              <a:tabLst>
                <a:tab pos="723900" algn="l"/>
                <a:tab pos="1447800" algn="l"/>
                <a:tab pos="2171700" algn="l"/>
                <a:tab pos="2895600" algn="l"/>
                <a:tab pos="3619500" algn="l"/>
                <a:tab pos="4343400" algn="l"/>
                <a:tab pos="5067300" algn="l"/>
              </a:tabLst>
              <a:defRPr/>
            </a:pPr>
            <a:r>
              <a:rPr lang="pl-PL" sz="2000" dirty="0" err="1"/>
              <a:t>Confirmation</a:t>
            </a:r>
            <a:r>
              <a:rPr lang="pl-PL" sz="2000" dirty="0"/>
              <a:t> of </a:t>
            </a:r>
            <a:r>
              <a:rPr lang="pl-PL" sz="2000" dirty="0" err="1"/>
              <a:t>tuition</a:t>
            </a:r>
            <a:r>
              <a:rPr lang="pl-PL" sz="2000" dirty="0"/>
              <a:t> </a:t>
            </a:r>
            <a:r>
              <a:rPr lang="pl-PL" sz="2000" dirty="0" err="1"/>
              <a:t>fee</a:t>
            </a:r>
            <a:r>
              <a:rPr lang="pl-PL" sz="2000" dirty="0"/>
              <a:t> </a:t>
            </a:r>
            <a:r>
              <a:rPr lang="pl-PL" sz="2000" dirty="0" err="1"/>
              <a:t>payments</a:t>
            </a:r>
            <a:endParaRPr lang="pl-PL" sz="2000" dirty="0"/>
          </a:p>
          <a:p>
            <a:pPr marL="1231900" lvl="2" indent="-323850" eaLnBrk="1" hangingPunct="1">
              <a:buSzPct val="183000"/>
              <a:buBlip>
                <a:blip r:embed="rId2"/>
              </a:buBlip>
              <a:tabLst>
                <a:tab pos="723900" algn="l"/>
                <a:tab pos="1447800" algn="l"/>
                <a:tab pos="2171700" algn="l"/>
                <a:tab pos="2895600" algn="l"/>
                <a:tab pos="3619500" algn="l"/>
                <a:tab pos="4343400" algn="l"/>
                <a:tab pos="5067300" algn="l"/>
              </a:tabLst>
              <a:defRPr/>
            </a:pPr>
            <a:r>
              <a:rPr lang="pl-PL" sz="1200" dirty="0"/>
              <a:t>Out-of-</a:t>
            </a:r>
            <a:r>
              <a:rPr lang="pl-PL" sz="1200" dirty="0" err="1"/>
              <a:t>date</a:t>
            </a:r>
            <a:r>
              <a:rPr lang="pl-PL" sz="1200" dirty="0"/>
              <a:t> </a:t>
            </a:r>
          </a:p>
          <a:p>
            <a:pPr marL="1231900" lvl="2" indent="-323850" eaLnBrk="1" hangingPunct="1">
              <a:buSzPct val="183000"/>
              <a:buBlip>
                <a:blip r:embed="rId2"/>
              </a:buBlip>
              <a:tabLst>
                <a:tab pos="723900" algn="l"/>
                <a:tab pos="1447800" algn="l"/>
                <a:tab pos="2171700" algn="l"/>
                <a:tab pos="2895600" algn="l"/>
                <a:tab pos="3619500" algn="l"/>
                <a:tab pos="4343400" algn="l"/>
                <a:tab pos="5067300" algn="l"/>
              </a:tabLst>
              <a:defRPr/>
            </a:pPr>
            <a:r>
              <a:rPr lang="en-US" sz="1200" dirty="0"/>
              <a:t>Late in payment of tuition fees</a:t>
            </a:r>
            <a:r>
              <a:rPr lang="pl-PL" sz="1200" dirty="0"/>
              <a:t>  </a:t>
            </a:r>
          </a:p>
          <a:p>
            <a:pPr marL="431800" indent="-323850" eaLnBrk="1" hangingPunct="1">
              <a:buSzPct val="183000"/>
              <a:buBlip>
                <a:blip r:embed="rId2"/>
              </a:buBlip>
              <a:tabLst>
                <a:tab pos="723900" algn="l"/>
                <a:tab pos="1447800" algn="l"/>
                <a:tab pos="2171700" algn="l"/>
                <a:tab pos="2895600" algn="l"/>
                <a:tab pos="3619500" algn="l"/>
                <a:tab pos="4343400" algn="l"/>
                <a:tab pos="5067300" algn="l"/>
              </a:tabLst>
              <a:defRPr/>
            </a:pPr>
            <a:r>
              <a:rPr lang="pl-PL" sz="2000" dirty="0" err="1"/>
              <a:t>Insurance</a:t>
            </a:r>
            <a:r>
              <a:rPr lang="pl-PL" sz="2000" dirty="0"/>
              <a:t>  </a:t>
            </a:r>
          </a:p>
          <a:p>
            <a:pPr marL="1231900" lvl="2" indent="-323850" eaLnBrk="1" hangingPunct="1">
              <a:buSzPct val="183000"/>
              <a:buBlip>
                <a:blip r:embed="rId2"/>
              </a:buBlip>
              <a:tabLst>
                <a:tab pos="723900" algn="l"/>
                <a:tab pos="1447800" algn="l"/>
                <a:tab pos="2171700" algn="l"/>
                <a:tab pos="2895600" algn="l"/>
                <a:tab pos="3619500" algn="l"/>
                <a:tab pos="4343400" algn="l"/>
                <a:tab pos="5067300" algn="l"/>
              </a:tabLst>
              <a:defRPr/>
            </a:pPr>
            <a:r>
              <a:rPr lang="pl-PL" sz="1200" dirty="0"/>
              <a:t>It </a:t>
            </a:r>
            <a:r>
              <a:rPr lang="pl-PL" sz="1200" dirty="0" err="1"/>
              <a:t>does</a:t>
            </a:r>
            <a:r>
              <a:rPr lang="pl-PL" sz="1200" dirty="0"/>
              <a:t> not </a:t>
            </a:r>
            <a:r>
              <a:rPr lang="pl-PL" sz="1200" dirty="0" err="1"/>
              <a:t>cover</a:t>
            </a:r>
            <a:r>
              <a:rPr lang="pl-PL" sz="1200" dirty="0"/>
              <a:t> </a:t>
            </a:r>
            <a:r>
              <a:rPr lang="en-US" sz="1200" dirty="0"/>
              <a:t>the costs of </a:t>
            </a:r>
            <a:r>
              <a:rPr lang="pl-PL" sz="1200" dirty="0" err="1"/>
              <a:t>medical</a:t>
            </a:r>
            <a:r>
              <a:rPr lang="pl-PL" sz="1200" dirty="0"/>
              <a:t> </a:t>
            </a:r>
            <a:r>
              <a:rPr lang="pl-PL" sz="1200" dirty="0" err="1"/>
              <a:t>expences</a:t>
            </a:r>
            <a:r>
              <a:rPr lang="en-US" sz="1200" dirty="0"/>
              <a:t> in Poland</a:t>
            </a:r>
            <a:r>
              <a:rPr lang="pl-PL" sz="1200" dirty="0"/>
              <a:t>  </a:t>
            </a:r>
          </a:p>
          <a:p>
            <a:pPr marL="1231900" lvl="2" indent="-323850" eaLnBrk="1" hangingPunct="1">
              <a:buSzPct val="183000"/>
              <a:buBlip>
                <a:blip r:embed="rId2"/>
              </a:buBlip>
              <a:tabLst>
                <a:tab pos="723900" algn="l"/>
                <a:tab pos="1447800" algn="l"/>
                <a:tab pos="2171700" algn="l"/>
                <a:tab pos="2895600" algn="l"/>
                <a:tab pos="3619500" algn="l"/>
                <a:tab pos="4343400" algn="l"/>
                <a:tab pos="5067300" algn="l"/>
              </a:tabLst>
              <a:defRPr/>
            </a:pPr>
            <a:r>
              <a:rPr lang="en-US" sz="1200" dirty="0"/>
              <a:t>There are no valid confirmations of payment for the policy</a:t>
            </a:r>
            <a:r>
              <a:rPr lang="pl-PL" sz="1200" dirty="0"/>
              <a:t> </a:t>
            </a:r>
          </a:p>
          <a:p>
            <a:pPr marL="1231900" lvl="2" indent="-323850" eaLnBrk="1" hangingPunct="1">
              <a:buSzPct val="183000"/>
              <a:buBlip>
                <a:blip r:embed="rId2"/>
              </a:buBlip>
              <a:tabLst>
                <a:tab pos="723900" algn="l"/>
                <a:tab pos="1447800" algn="l"/>
                <a:tab pos="2171700" algn="l"/>
                <a:tab pos="2895600" algn="l"/>
                <a:tab pos="3619500" algn="l"/>
                <a:tab pos="4343400" algn="l"/>
                <a:tab pos="5067300" algn="l"/>
              </a:tabLst>
              <a:defRPr/>
            </a:pPr>
            <a:r>
              <a:rPr lang="en-US" sz="1200" dirty="0"/>
              <a:t>There is no original / sworn translation into Polish</a:t>
            </a:r>
            <a:r>
              <a:rPr lang="pl-PL" sz="1200" dirty="0"/>
              <a:t> </a:t>
            </a:r>
            <a:endParaRPr lang="en-US" sz="1200" dirty="0"/>
          </a:p>
          <a:p>
            <a:pPr marL="431800" indent="-323850" eaLnBrk="1" hangingPunct="1">
              <a:buSzPct val="183000"/>
              <a:buBlip>
                <a:blip r:embed="rId2"/>
              </a:buBlip>
              <a:tabLst>
                <a:tab pos="723900" algn="l"/>
                <a:tab pos="1447800" algn="l"/>
                <a:tab pos="2171700" algn="l"/>
                <a:tab pos="2895600" algn="l"/>
                <a:tab pos="3619500" algn="l"/>
                <a:tab pos="4343400" algn="l"/>
                <a:tab pos="5067300" algn="l"/>
              </a:tabLst>
              <a:defRPr/>
            </a:pPr>
            <a:r>
              <a:rPr lang="pl-PL" sz="2000" dirty="0"/>
              <a:t>Financial </a:t>
            </a:r>
            <a:r>
              <a:rPr lang="pl-PL" sz="2000" dirty="0" err="1"/>
              <a:t>resources</a:t>
            </a:r>
            <a:endParaRPr lang="pl-PL" sz="2000" dirty="0"/>
          </a:p>
          <a:p>
            <a:pPr marL="1231900" lvl="2" indent="-323850" eaLnBrk="1" hangingPunct="1">
              <a:buSzPct val="183000"/>
              <a:buBlip>
                <a:blip r:embed="rId2"/>
              </a:buBlip>
              <a:tabLst>
                <a:tab pos="723900" algn="l"/>
                <a:tab pos="1447800" algn="l"/>
                <a:tab pos="2171700" algn="l"/>
                <a:tab pos="2895600" algn="l"/>
                <a:tab pos="3619500" algn="l"/>
                <a:tab pos="4343400" algn="l"/>
                <a:tab pos="5067300" algn="l"/>
              </a:tabLst>
              <a:defRPr/>
            </a:pPr>
            <a:r>
              <a:rPr lang="pl-PL" sz="1200" dirty="0"/>
              <a:t>Out-of-</a:t>
            </a:r>
            <a:r>
              <a:rPr lang="pl-PL" sz="1200" dirty="0" err="1"/>
              <a:t>date</a:t>
            </a:r>
            <a:r>
              <a:rPr lang="pl-PL" sz="1200" dirty="0"/>
              <a:t>/</a:t>
            </a:r>
            <a:r>
              <a:rPr lang="en-US" sz="1200" dirty="0"/>
              <a:t>insufficient </a:t>
            </a:r>
            <a:r>
              <a:rPr lang="pl-PL" sz="1200" dirty="0" err="1"/>
              <a:t>when</a:t>
            </a:r>
            <a:r>
              <a:rPr lang="pl-PL" sz="1200" dirty="0"/>
              <a:t> </a:t>
            </a:r>
            <a:r>
              <a:rPr lang="en-US" sz="1200" dirty="0"/>
              <a:t>taking into account the period of study and the indicated amount of the</a:t>
            </a:r>
            <a:r>
              <a:rPr lang="pl-PL" sz="1200" dirty="0"/>
              <a:t> </a:t>
            </a:r>
            <a:r>
              <a:rPr lang="pl-PL" sz="1200" dirty="0" err="1"/>
              <a:t>housing</a:t>
            </a:r>
            <a:r>
              <a:rPr lang="en-US" sz="1200" dirty="0"/>
              <a:t> cost</a:t>
            </a:r>
            <a:r>
              <a:rPr lang="pl-PL" sz="1200" dirty="0"/>
              <a:t>s </a:t>
            </a:r>
          </a:p>
          <a:p>
            <a:pPr marL="1231900" lvl="2" indent="-323850" eaLnBrk="1" hangingPunct="1">
              <a:buSzPct val="183000"/>
              <a:buBlip>
                <a:blip r:embed="rId2"/>
              </a:buBlip>
              <a:tabLst>
                <a:tab pos="723900" algn="l"/>
                <a:tab pos="1447800" algn="l"/>
                <a:tab pos="2171700" algn="l"/>
                <a:tab pos="2895600" algn="l"/>
                <a:tab pos="3619500" algn="l"/>
                <a:tab pos="4343400" algn="l"/>
                <a:tab pos="5067300" algn="l"/>
              </a:tabLst>
              <a:defRPr/>
            </a:pPr>
            <a:r>
              <a:rPr lang="en-US" sz="1200" dirty="0"/>
              <a:t>Certificate from the bank not signed</a:t>
            </a:r>
            <a:r>
              <a:rPr lang="pl-PL" sz="1200" dirty="0"/>
              <a:t>&amp;</a:t>
            </a:r>
            <a:r>
              <a:rPr lang="pl-PL" sz="1200" dirty="0" err="1"/>
              <a:t>stemped</a:t>
            </a:r>
            <a:r>
              <a:rPr lang="en-US" sz="1200" dirty="0"/>
              <a:t> by the bank representative / </a:t>
            </a:r>
            <a:r>
              <a:rPr lang="pl-PL" sz="1200" dirty="0" err="1"/>
              <a:t>issued</a:t>
            </a:r>
            <a:r>
              <a:rPr lang="en-US" sz="1200" dirty="0"/>
              <a:t> earlier than the proof of payment </a:t>
            </a:r>
            <a:r>
              <a:rPr lang="pl-PL" sz="1200" dirty="0"/>
              <a:t>of </a:t>
            </a:r>
            <a:r>
              <a:rPr lang="pl-PL" sz="1200" dirty="0" err="1"/>
              <a:t>tuition</a:t>
            </a:r>
            <a:r>
              <a:rPr lang="pl-PL" sz="1200" dirty="0"/>
              <a:t> </a:t>
            </a:r>
            <a:r>
              <a:rPr lang="pl-PL" sz="1200" dirty="0" err="1"/>
              <a:t>fees</a:t>
            </a:r>
            <a:endParaRPr lang="pl-PL" sz="1200" dirty="0"/>
          </a:p>
          <a:p>
            <a:pPr marL="431800" indent="-323850" eaLnBrk="1" hangingPunct="1">
              <a:buSzPct val="183000"/>
              <a:buBlip>
                <a:blip r:embed="rId2"/>
              </a:buBlip>
              <a:tabLst>
                <a:tab pos="723900" algn="l"/>
                <a:tab pos="1447800" algn="l"/>
                <a:tab pos="2171700" algn="l"/>
                <a:tab pos="2895600" algn="l"/>
                <a:tab pos="3619500" algn="l"/>
                <a:tab pos="4343400" algn="l"/>
                <a:tab pos="5067300" algn="l"/>
              </a:tabLst>
              <a:defRPr/>
            </a:pPr>
            <a:r>
              <a:rPr lang="pl-PL" sz="2000" dirty="0" err="1"/>
              <a:t>Declaration</a:t>
            </a:r>
            <a:r>
              <a:rPr lang="pl-PL" sz="2000" dirty="0"/>
              <a:t> </a:t>
            </a:r>
            <a:r>
              <a:rPr lang="pl-PL" sz="2000" dirty="0" err="1"/>
              <a:t>regarding</a:t>
            </a:r>
            <a:r>
              <a:rPr lang="pl-PL" sz="2000" dirty="0"/>
              <a:t> </a:t>
            </a:r>
            <a:r>
              <a:rPr lang="pl-PL" sz="2000" dirty="0" err="1"/>
              <a:t>housing</a:t>
            </a:r>
            <a:r>
              <a:rPr lang="pl-PL" sz="2000" dirty="0"/>
              <a:t> </a:t>
            </a:r>
            <a:r>
              <a:rPr lang="pl-PL" sz="2000" dirty="0" err="1"/>
              <a:t>costs</a:t>
            </a:r>
            <a:endParaRPr lang="pl-PL" sz="2000" dirty="0"/>
          </a:p>
          <a:p>
            <a:pPr marL="1231900" lvl="2" indent="-323850" eaLnBrk="1" hangingPunct="1">
              <a:buSzPct val="183000"/>
              <a:buBlip>
                <a:blip r:embed="rId2"/>
              </a:buBlip>
              <a:tabLst>
                <a:tab pos="723900" algn="l"/>
                <a:tab pos="1447800" algn="l"/>
                <a:tab pos="2171700" algn="l"/>
                <a:tab pos="2895600" algn="l"/>
                <a:tab pos="3619500" algn="l"/>
                <a:tab pos="4343400" algn="l"/>
                <a:tab pos="5067300" algn="l"/>
              </a:tabLst>
              <a:defRPr/>
            </a:pPr>
            <a:r>
              <a:rPr lang="pl-PL" sz="1200" dirty="0"/>
              <a:t>Out-of-</a:t>
            </a:r>
            <a:r>
              <a:rPr lang="pl-PL" sz="1200" dirty="0" err="1"/>
              <a:t>date</a:t>
            </a:r>
            <a:r>
              <a:rPr lang="pl-PL" sz="1200" dirty="0"/>
              <a:t>/not </a:t>
            </a:r>
            <a:r>
              <a:rPr lang="pl-PL" sz="1200" dirty="0" err="1"/>
              <a:t>signed</a:t>
            </a:r>
            <a:endParaRPr lang="pl-PL" sz="1200" dirty="0"/>
          </a:p>
          <a:p>
            <a:endParaRPr lang="pl-PL" dirty="0"/>
          </a:p>
          <a:p>
            <a:endParaRPr lang="pl-PL" dirty="0"/>
          </a:p>
        </p:txBody>
      </p:sp>
    </p:spTree>
    <p:extLst>
      <p:ext uri="{BB962C8B-B14F-4D97-AF65-F5344CB8AC3E}">
        <p14:creationId xmlns:p14="http://schemas.microsoft.com/office/powerpoint/2010/main" val="35405837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
          <p:cNvSpPr>
            <a:spLocks noGrp="1" noChangeArrowheads="1"/>
          </p:cNvSpPr>
          <p:nvPr>
            <p:ph type="title"/>
          </p:nvPr>
        </p:nvSpPr>
        <p:spPr>
          <a:xfrm>
            <a:off x="323850" y="188913"/>
            <a:ext cx="6984454" cy="1295871"/>
          </a:xfrm>
          <a:noFill/>
        </p:spPr>
        <p:txBody>
          <a:bodyPr lIns="0" tIns="0" rIns="0" bIns="0" anchor="ctr"/>
          <a:lstStyle/>
          <a:p>
            <a:pPr eaLnBrk="1" hangingPunct="1">
              <a:tabLst>
                <a:tab pos="723900" algn="l"/>
                <a:tab pos="1447800" algn="l"/>
                <a:tab pos="2171700" algn="l"/>
                <a:tab pos="2895600" algn="l"/>
                <a:tab pos="3619500" algn="l"/>
                <a:tab pos="4343400" algn="l"/>
                <a:tab pos="5067300" algn="l"/>
                <a:tab pos="5791200" algn="l"/>
                <a:tab pos="6515100" algn="l"/>
                <a:tab pos="7239000" algn="l"/>
              </a:tabLst>
            </a:pPr>
            <a:r>
              <a:rPr lang="en-US" dirty="0"/>
              <a:t>Duration of the residence permit</a:t>
            </a:r>
            <a:br>
              <a:rPr lang="pl-PL" dirty="0"/>
            </a:br>
            <a:endParaRPr lang="pl-PL" sz="2400" dirty="0">
              <a:solidFill>
                <a:srgbClr val="74C6C7"/>
              </a:solidFill>
            </a:endParaRPr>
          </a:p>
        </p:txBody>
      </p:sp>
      <p:sp>
        <p:nvSpPr>
          <p:cNvPr id="4099" name="Rectangle 2"/>
          <p:cNvSpPr>
            <a:spLocks noGrp="1" noChangeArrowheads="1"/>
          </p:cNvSpPr>
          <p:nvPr>
            <p:ph type="body" idx="1"/>
          </p:nvPr>
        </p:nvSpPr>
        <p:spPr>
          <a:xfrm>
            <a:off x="611188" y="1700213"/>
            <a:ext cx="7200900" cy="4177059"/>
          </a:xfrm>
        </p:spPr>
        <p:txBody>
          <a:bodyPr/>
          <a:lstStyle/>
          <a:p>
            <a:pPr marL="431800" indent="-323850" eaLnBrk="1" hangingPunct="1">
              <a:buSzPct val="183000"/>
              <a:buBlip>
                <a:blip r:embed="rId3"/>
              </a:buBlip>
              <a:tabLst>
                <a:tab pos="723900" algn="l"/>
                <a:tab pos="1447800" algn="l"/>
                <a:tab pos="2171700" algn="l"/>
                <a:tab pos="2895600" algn="l"/>
                <a:tab pos="3619500" algn="l"/>
                <a:tab pos="4343400" algn="l"/>
                <a:tab pos="5067300" algn="l"/>
              </a:tabLst>
              <a:defRPr/>
            </a:pPr>
            <a:r>
              <a:rPr lang="en-US" sz="2400" dirty="0"/>
              <a:t>The first permit (the first year of first / second cycle studies or doctoral school) is granted for a period of</a:t>
            </a:r>
            <a:r>
              <a:rPr lang="pl-PL" sz="2400" dirty="0"/>
              <a:t>:</a:t>
            </a:r>
          </a:p>
          <a:p>
            <a:pPr marL="1231900" lvl="2" indent="-323850" eaLnBrk="1" hangingPunct="1">
              <a:buSzPct val="183000"/>
              <a:buBlip>
                <a:blip r:embed="rId3"/>
              </a:buBlip>
              <a:tabLst>
                <a:tab pos="723900" algn="l"/>
                <a:tab pos="1447800" algn="l"/>
                <a:tab pos="2171700" algn="l"/>
                <a:tab pos="2895600" algn="l"/>
                <a:tab pos="3619500" algn="l"/>
                <a:tab pos="4343400" algn="l"/>
                <a:tab pos="5067300" algn="l"/>
              </a:tabLst>
              <a:defRPr/>
            </a:pPr>
            <a:r>
              <a:rPr lang="pl-PL" sz="1400" dirty="0"/>
              <a:t>15 </a:t>
            </a:r>
            <a:r>
              <a:rPr lang="pl-PL" sz="1400" dirty="0" err="1"/>
              <a:t>months</a:t>
            </a:r>
            <a:r>
              <a:rPr lang="pl-PL" sz="1400" dirty="0"/>
              <a:t> </a:t>
            </a:r>
          </a:p>
          <a:p>
            <a:pPr marL="1231900" lvl="2" indent="-323850" eaLnBrk="1" hangingPunct="1">
              <a:buSzPct val="183000"/>
              <a:buBlip>
                <a:blip r:embed="rId3"/>
              </a:buBlip>
              <a:tabLst>
                <a:tab pos="723900" algn="l"/>
                <a:tab pos="1447800" algn="l"/>
                <a:tab pos="2171700" algn="l"/>
                <a:tab pos="2895600" algn="l"/>
                <a:tab pos="3619500" algn="l"/>
                <a:tab pos="4343400" algn="l"/>
                <a:tab pos="5067300" algn="l"/>
              </a:tabLst>
              <a:defRPr/>
            </a:pPr>
            <a:r>
              <a:rPr lang="en-US" sz="1400" dirty="0"/>
              <a:t>for the duration of the academic year or studies extended by 3 months - if the study period is shorter than 15 months</a:t>
            </a:r>
            <a:endParaRPr lang="pl-PL" sz="1400" dirty="0"/>
          </a:p>
          <a:p>
            <a:pPr marL="1231900" lvl="2" indent="-323850" eaLnBrk="1" hangingPunct="1">
              <a:buSzPct val="183000"/>
              <a:buBlip>
                <a:blip r:embed="rId3"/>
              </a:buBlip>
              <a:tabLst>
                <a:tab pos="723900" algn="l"/>
                <a:tab pos="1447800" algn="l"/>
                <a:tab pos="2171700" algn="l"/>
                <a:tab pos="2895600" algn="l"/>
                <a:tab pos="3619500" algn="l"/>
                <a:tab pos="4343400" algn="l"/>
                <a:tab pos="5067300" algn="l"/>
              </a:tabLst>
              <a:defRPr/>
            </a:pPr>
            <a:r>
              <a:rPr lang="pl-PL" sz="1400" dirty="0"/>
              <a:t>2</a:t>
            </a:r>
            <a:r>
              <a:rPr lang="en-US" sz="1400" dirty="0"/>
              <a:t> years if the studies are covered by the EU program </a:t>
            </a:r>
            <a:r>
              <a:rPr lang="en-US" sz="1400" dirty="0" err="1"/>
              <a:t>etc</a:t>
            </a:r>
            <a:r>
              <a:rPr lang="pl-PL" sz="1400" dirty="0"/>
              <a:t>.</a:t>
            </a:r>
            <a:endParaRPr lang="en-US" sz="1400" dirty="0"/>
          </a:p>
          <a:p>
            <a:pPr marL="431800" indent="-323850" eaLnBrk="1" hangingPunct="1">
              <a:buSzPct val="183000"/>
              <a:buBlip>
                <a:blip r:embed="rId3"/>
              </a:buBlip>
              <a:tabLst>
                <a:tab pos="723900" algn="l"/>
                <a:tab pos="1447800" algn="l"/>
                <a:tab pos="2171700" algn="l"/>
                <a:tab pos="2895600" algn="l"/>
                <a:tab pos="3619500" algn="l"/>
                <a:tab pos="4343400" algn="l"/>
                <a:tab pos="5067300" algn="l"/>
              </a:tabLst>
              <a:defRPr/>
            </a:pPr>
            <a:r>
              <a:rPr lang="en-US" sz="2400" dirty="0"/>
              <a:t>The next permit (the </a:t>
            </a:r>
            <a:r>
              <a:rPr lang="pl-PL" sz="2400" dirty="0" err="1"/>
              <a:t>subsequent</a:t>
            </a:r>
            <a:r>
              <a:rPr lang="en-US" sz="2400" dirty="0"/>
              <a:t> year of study) is granted for a period of</a:t>
            </a:r>
            <a:r>
              <a:rPr lang="pl-PL" sz="2400" dirty="0"/>
              <a:t>:</a:t>
            </a:r>
          </a:p>
          <a:p>
            <a:pPr marL="1231900" lvl="2" indent="-323850" eaLnBrk="1" hangingPunct="1">
              <a:buSzPct val="183000"/>
              <a:buBlip>
                <a:blip r:embed="rId3"/>
              </a:buBlip>
              <a:tabLst>
                <a:tab pos="723900" algn="l"/>
                <a:tab pos="1447800" algn="l"/>
                <a:tab pos="2171700" algn="l"/>
                <a:tab pos="2895600" algn="l"/>
                <a:tab pos="3619500" algn="l"/>
                <a:tab pos="4343400" algn="l"/>
                <a:tab pos="5067300" algn="l"/>
              </a:tabLst>
              <a:defRPr/>
            </a:pPr>
            <a:r>
              <a:rPr lang="en-US" sz="1600" dirty="0"/>
              <a:t>the duration of studies extended by 3 months</a:t>
            </a:r>
            <a:r>
              <a:rPr lang="pl-PL" sz="1600"/>
              <a:t>, but no </a:t>
            </a:r>
            <a:r>
              <a:rPr lang="pl-PL" sz="1600" dirty="0" err="1"/>
              <a:t>longer</a:t>
            </a:r>
            <a:r>
              <a:rPr lang="pl-PL" sz="1600" dirty="0"/>
              <a:t> </a:t>
            </a:r>
            <a:r>
              <a:rPr lang="pl-PL" sz="1600" dirty="0" err="1"/>
              <a:t>than</a:t>
            </a:r>
            <a:r>
              <a:rPr lang="pl-PL" sz="1600" dirty="0"/>
              <a:t> 3 </a:t>
            </a:r>
            <a:r>
              <a:rPr lang="pl-PL" sz="1600" dirty="0" err="1"/>
              <a:t>years</a:t>
            </a:r>
            <a:endParaRPr lang="pl-PL" sz="1600"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en-US" sz="2400" dirty="0"/>
          </a:p>
          <a:p>
            <a:pPr marL="107950" indent="0" eaLnBrk="1" hangingPunct="1">
              <a:buSzPct val="183000"/>
              <a:tabLst>
                <a:tab pos="723900" algn="l"/>
                <a:tab pos="1447800" algn="l"/>
                <a:tab pos="2171700" algn="l"/>
                <a:tab pos="2895600" algn="l"/>
                <a:tab pos="3619500" algn="l"/>
                <a:tab pos="4343400" algn="l"/>
                <a:tab pos="5067300" algn="l"/>
              </a:tabLst>
              <a:defRPr/>
            </a:pPr>
            <a:endParaRPr lang="pl-PL"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
          <p:cNvSpPr>
            <a:spLocks noGrp="1" noChangeArrowheads="1"/>
          </p:cNvSpPr>
          <p:nvPr>
            <p:ph type="title"/>
          </p:nvPr>
        </p:nvSpPr>
        <p:spPr>
          <a:xfrm>
            <a:off x="323850" y="188913"/>
            <a:ext cx="7772400" cy="1944687"/>
          </a:xfrm>
          <a:noFill/>
        </p:spPr>
        <p:txBody>
          <a:bodyPr lIns="0" tIns="0" rIns="0" bIns="0" anchor="ctr"/>
          <a:lstStyle/>
          <a:p>
            <a:pPr eaLnBrk="1" hangingPunct="1">
              <a:tabLst>
                <a:tab pos="723900" algn="l"/>
                <a:tab pos="1447800" algn="l"/>
                <a:tab pos="2171700" algn="l"/>
                <a:tab pos="2895600" algn="l"/>
                <a:tab pos="3619500" algn="l"/>
                <a:tab pos="4343400" algn="l"/>
                <a:tab pos="5067300" algn="l"/>
                <a:tab pos="5791200" algn="l"/>
                <a:tab pos="6515100" algn="l"/>
                <a:tab pos="7239000" algn="l"/>
              </a:tabLst>
            </a:pPr>
            <a:r>
              <a:rPr lang="pl-PL" dirty="0" err="1"/>
              <a:t>Residence</a:t>
            </a:r>
            <a:r>
              <a:rPr lang="pl-PL" dirty="0"/>
              <a:t> </a:t>
            </a:r>
            <a:r>
              <a:rPr lang="pl-PL" dirty="0" err="1"/>
              <a:t>card</a:t>
            </a:r>
            <a:br>
              <a:rPr lang="pl-PL" dirty="0"/>
            </a:br>
            <a:endParaRPr lang="pl-PL" sz="2400" dirty="0">
              <a:solidFill>
                <a:srgbClr val="74C6C7"/>
              </a:solidFill>
            </a:endParaRPr>
          </a:p>
        </p:txBody>
      </p:sp>
      <p:sp>
        <p:nvSpPr>
          <p:cNvPr id="4099" name="Rectangle 2"/>
          <p:cNvSpPr>
            <a:spLocks noGrp="1" noChangeArrowheads="1"/>
          </p:cNvSpPr>
          <p:nvPr>
            <p:ph type="body" idx="1"/>
          </p:nvPr>
        </p:nvSpPr>
        <p:spPr>
          <a:xfrm>
            <a:off x="611188" y="1700213"/>
            <a:ext cx="7200900" cy="3322637"/>
          </a:xfrm>
        </p:spPr>
        <p:txBody>
          <a:bodyPr/>
          <a:lstStyle/>
          <a:p>
            <a:pPr marL="431800" indent="-323850" eaLnBrk="1" hangingPunct="1">
              <a:buSzPct val="183000"/>
              <a:buBlip>
                <a:blip r:embed="rId3"/>
              </a:buBlip>
              <a:tabLst>
                <a:tab pos="723900" algn="l"/>
                <a:tab pos="1447800" algn="l"/>
                <a:tab pos="2171700" algn="l"/>
                <a:tab pos="2895600" algn="l"/>
                <a:tab pos="3619500" algn="l"/>
                <a:tab pos="4343400" algn="l"/>
                <a:tab pos="5067300" algn="l"/>
              </a:tabLst>
              <a:defRPr/>
            </a:pPr>
            <a:r>
              <a:rPr lang="en-US" sz="2400" dirty="0"/>
              <a:t>The procedure </a:t>
            </a:r>
            <a:r>
              <a:rPr lang="pl-PL" sz="2400" dirty="0" err="1"/>
              <a:t>terminates</a:t>
            </a:r>
            <a:r>
              <a:rPr lang="en-US" sz="2400" dirty="0"/>
              <a:t> with an administrative decision</a:t>
            </a:r>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r>
              <a:rPr lang="pl-PL" sz="2400" dirty="0" err="1"/>
              <a:t>Residence</a:t>
            </a:r>
            <a:r>
              <a:rPr lang="pl-PL" sz="2400" dirty="0"/>
              <a:t> </a:t>
            </a:r>
            <a:r>
              <a:rPr lang="pl-PL" sz="2400" dirty="0" err="1"/>
              <a:t>card</a:t>
            </a:r>
            <a:endParaRPr lang="pl-PL" sz="2400" dirty="0"/>
          </a:p>
          <a:p>
            <a:pPr marL="1231900" lvl="2" indent="-323850" eaLnBrk="1" hangingPunct="1">
              <a:buSzPct val="183000"/>
              <a:buBlip>
                <a:blip r:embed="rId3"/>
              </a:buBlip>
              <a:tabLst>
                <a:tab pos="723900" algn="l"/>
                <a:tab pos="1447800" algn="l"/>
                <a:tab pos="2171700" algn="l"/>
                <a:tab pos="2895600" algn="l"/>
                <a:tab pos="3619500" algn="l"/>
                <a:tab pos="4343400" algn="l"/>
                <a:tab pos="5067300" algn="l"/>
              </a:tabLst>
              <a:defRPr/>
            </a:pPr>
            <a:r>
              <a:rPr lang="pl-PL" sz="1600" dirty="0" err="1"/>
              <a:t>Confirmation</a:t>
            </a:r>
            <a:r>
              <a:rPr lang="pl-PL" sz="1600" dirty="0"/>
              <a:t> of </a:t>
            </a:r>
            <a:r>
              <a:rPr lang="pl-PL" sz="1600" dirty="0" err="1"/>
              <a:t>registered</a:t>
            </a:r>
            <a:r>
              <a:rPr lang="pl-PL" sz="1600" dirty="0"/>
              <a:t> </a:t>
            </a:r>
            <a:r>
              <a:rPr lang="pl-PL" sz="1600" dirty="0" err="1"/>
              <a:t>residence</a:t>
            </a:r>
            <a:r>
              <a:rPr lang="pl-PL" sz="1600" dirty="0"/>
              <a:t> </a:t>
            </a:r>
            <a:r>
              <a:rPr lang="pl-PL" sz="1600" dirty="0" err="1"/>
              <a:t>or</a:t>
            </a:r>
            <a:r>
              <a:rPr lang="pl-PL" sz="1600" dirty="0"/>
              <a:t> </a:t>
            </a:r>
            <a:r>
              <a:rPr lang="en-US" sz="1600" dirty="0"/>
              <a:t>Statement about the residence card printout without an address</a:t>
            </a:r>
            <a:endParaRPr lang="pl-PL" sz="1600" dirty="0"/>
          </a:p>
          <a:p>
            <a:pPr marL="1231900" lvl="2"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r>
              <a:rPr lang="pl-PL" sz="1600" dirty="0"/>
              <a:t>Proof of </a:t>
            </a:r>
            <a:r>
              <a:rPr lang="pl-PL" sz="1600" dirty="0" err="1"/>
              <a:t>payment</a:t>
            </a:r>
            <a:r>
              <a:rPr lang="pl-PL" sz="1600" dirty="0"/>
              <a:t> for the </a:t>
            </a:r>
            <a:r>
              <a:rPr lang="pl-PL" sz="1600" dirty="0" err="1"/>
              <a:t>card</a:t>
            </a:r>
            <a:r>
              <a:rPr lang="pl-PL" sz="1600" dirty="0"/>
              <a:t> 25zł</a:t>
            </a:r>
          </a:p>
          <a:p>
            <a:pPr marL="1231900" lvl="2" indent="-323850" eaLnBrk="1" hangingPunct="1">
              <a:buSzPct val="183000"/>
              <a:buBlip>
                <a:blip r:embed="rId3"/>
              </a:buBlip>
              <a:tabLst>
                <a:tab pos="723900" algn="l"/>
                <a:tab pos="1447800" algn="l"/>
                <a:tab pos="2171700" algn="l"/>
                <a:tab pos="2895600" algn="l"/>
                <a:tab pos="3619500" algn="l"/>
                <a:tab pos="4343400" algn="l"/>
                <a:tab pos="5067300" algn="l"/>
              </a:tabLst>
              <a:defRPr/>
            </a:pPr>
            <a:r>
              <a:rPr lang="en-US" sz="1600" dirty="0"/>
              <a:t>The residence card is to be collected in person only </a:t>
            </a:r>
            <a:r>
              <a:rPr lang="pl-PL" sz="1600" dirty="0"/>
              <a:t>(</a:t>
            </a:r>
            <a:r>
              <a:rPr lang="pl-PL" sz="1600" dirty="0" err="1"/>
              <a:t>after</a:t>
            </a:r>
            <a:r>
              <a:rPr lang="pl-PL" sz="1600" dirty="0"/>
              <a:t> 2-4 </a:t>
            </a:r>
            <a:r>
              <a:rPr lang="pl-PL" sz="1600" dirty="0" err="1"/>
              <a:t>weeks</a:t>
            </a:r>
            <a:r>
              <a:rPr lang="pl-PL" sz="1600" dirty="0"/>
              <a:t> </a:t>
            </a:r>
            <a:r>
              <a:rPr lang="pl-PL" sz="1600" dirty="0" err="1"/>
              <a:t>time</a:t>
            </a:r>
            <a:r>
              <a:rPr lang="pl-PL" sz="1600" dirty="0"/>
              <a:t>)</a:t>
            </a:r>
            <a:endParaRPr lang="pl-PL" dirty="0"/>
          </a:p>
        </p:txBody>
      </p:sp>
    </p:spTree>
    <p:extLst>
      <p:ext uri="{BB962C8B-B14F-4D97-AF65-F5344CB8AC3E}">
        <p14:creationId xmlns:p14="http://schemas.microsoft.com/office/powerpoint/2010/main" val="31112527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
          <p:cNvSpPr>
            <a:spLocks noGrp="1" noChangeArrowheads="1"/>
          </p:cNvSpPr>
          <p:nvPr>
            <p:ph type="title"/>
          </p:nvPr>
        </p:nvSpPr>
        <p:spPr>
          <a:xfrm>
            <a:off x="323850" y="188913"/>
            <a:ext cx="7772400" cy="1079847"/>
          </a:xfrm>
          <a:noFill/>
        </p:spPr>
        <p:txBody>
          <a:bodyPr lIns="0" tIns="0" rIns="0" bIns="0" anchor="ctr"/>
          <a:lstStyle/>
          <a:p>
            <a:pPr eaLnBrk="1" hangingPunct="1">
              <a:tabLst>
                <a:tab pos="723900" algn="l"/>
                <a:tab pos="1447800" algn="l"/>
                <a:tab pos="2171700" algn="l"/>
                <a:tab pos="2895600" algn="l"/>
                <a:tab pos="3619500" algn="l"/>
                <a:tab pos="4343400" algn="l"/>
                <a:tab pos="5067300" algn="l"/>
                <a:tab pos="5791200" algn="l"/>
                <a:tab pos="6515100" algn="l"/>
                <a:tab pos="7239000" algn="l"/>
              </a:tabLst>
            </a:pPr>
            <a:r>
              <a:rPr lang="pl-PL" dirty="0" err="1"/>
              <a:t>Important</a:t>
            </a:r>
            <a:r>
              <a:rPr lang="pl-PL" dirty="0"/>
              <a:t> </a:t>
            </a:r>
            <a:r>
              <a:rPr lang="pl-PL" dirty="0" err="1"/>
              <a:t>matters</a:t>
            </a:r>
            <a:br>
              <a:rPr lang="pl-PL" dirty="0"/>
            </a:br>
            <a:endParaRPr lang="pl-PL" sz="2400" dirty="0">
              <a:solidFill>
                <a:srgbClr val="74C6C7"/>
              </a:solidFill>
            </a:endParaRPr>
          </a:p>
        </p:txBody>
      </p:sp>
      <p:sp>
        <p:nvSpPr>
          <p:cNvPr id="4099" name="Rectangle 2"/>
          <p:cNvSpPr>
            <a:spLocks noGrp="1" noChangeArrowheads="1"/>
          </p:cNvSpPr>
          <p:nvPr>
            <p:ph type="body" idx="1"/>
          </p:nvPr>
        </p:nvSpPr>
        <p:spPr>
          <a:xfrm>
            <a:off x="611188" y="1700213"/>
            <a:ext cx="4752900" cy="4537099"/>
          </a:xfrm>
        </p:spPr>
        <p:txBody>
          <a:bodyPr/>
          <a:lstStyle/>
          <a:p>
            <a:pPr marL="431800" indent="-323850" eaLnBrk="1" hangingPunct="1">
              <a:buSzPct val="183000"/>
              <a:buBlip>
                <a:blip r:embed="rId3"/>
              </a:buBlip>
              <a:tabLst>
                <a:tab pos="723900" algn="l"/>
                <a:tab pos="1447800" algn="l"/>
                <a:tab pos="2171700" algn="l"/>
                <a:tab pos="2895600" algn="l"/>
                <a:tab pos="3619500" algn="l"/>
                <a:tab pos="4343400" algn="l"/>
                <a:tab pos="5067300" algn="l"/>
              </a:tabLst>
              <a:defRPr/>
            </a:pPr>
            <a:r>
              <a:rPr lang="en-US" sz="2400" dirty="0"/>
              <a:t>Collect your mail</a:t>
            </a:r>
          </a:p>
          <a:p>
            <a:pPr marL="431800" indent="-323850" eaLnBrk="1" hangingPunct="1">
              <a:buSzPct val="183000"/>
              <a:buBlip>
                <a:blip r:embed="rId3"/>
              </a:buBlip>
              <a:tabLst>
                <a:tab pos="723900" algn="l"/>
                <a:tab pos="1447800" algn="l"/>
                <a:tab pos="2171700" algn="l"/>
                <a:tab pos="2895600" algn="l"/>
                <a:tab pos="3619500" algn="l"/>
                <a:tab pos="4343400" algn="l"/>
                <a:tab pos="5067300" algn="l"/>
              </a:tabLst>
              <a:defRPr/>
            </a:pPr>
            <a:r>
              <a:rPr lang="en-US" sz="2400" dirty="0"/>
              <a:t>Check the status of your case on our website</a:t>
            </a:r>
          </a:p>
          <a:p>
            <a:pPr marL="431800" indent="-323850" eaLnBrk="1" hangingPunct="1">
              <a:buSzPct val="183000"/>
              <a:buBlip>
                <a:blip r:embed="rId3"/>
              </a:buBlip>
              <a:tabLst>
                <a:tab pos="723900" algn="l"/>
                <a:tab pos="1447800" algn="l"/>
                <a:tab pos="2171700" algn="l"/>
                <a:tab pos="2895600" algn="l"/>
                <a:tab pos="3619500" algn="l"/>
                <a:tab pos="4343400" algn="l"/>
                <a:tab pos="5067300" algn="l"/>
              </a:tabLst>
              <a:defRPr/>
            </a:pPr>
            <a:r>
              <a:rPr lang="en-US" sz="2400" dirty="0"/>
              <a:t>Originals of all documents must be presented or submitted at the office</a:t>
            </a:r>
          </a:p>
          <a:p>
            <a:pPr marL="431800" indent="-323850" eaLnBrk="1" hangingPunct="1">
              <a:buSzPct val="183000"/>
              <a:buBlip>
                <a:blip r:embed="rId3"/>
              </a:buBlip>
              <a:tabLst>
                <a:tab pos="723900" algn="l"/>
                <a:tab pos="1447800" algn="l"/>
                <a:tab pos="2171700" algn="l"/>
                <a:tab pos="2895600" algn="l"/>
                <a:tab pos="3619500" algn="l"/>
                <a:tab pos="4343400" algn="l"/>
                <a:tab pos="5067300" algn="l"/>
              </a:tabLst>
              <a:defRPr/>
            </a:pPr>
            <a:r>
              <a:rPr lang="en-US" sz="2400" dirty="0"/>
              <a:t>All the documents are to be submitted in Polish or with official translation into Polish</a:t>
            </a:r>
          </a:p>
          <a:p>
            <a:pPr marL="908050" lvl="2" indent="0" eaLnBrk="1" hangingPunct="1">
              <a:buSzPct val="183000"/>
              <a:tabLst>
                <a:tab pos="723900" algn="l"/>
                <a:tab pos="1447800" algn="l"/>
                <a:tab pos="2171700" algn="l"/>
                <a:tab pos="2895600" algn="l"/>
                <a:tab pos="3619500" algn="l"/>
                <a:tab pos="4343400" algn="l"/>
                <a:tab pos="5067300" algn="l"/>
              </a:tabLst>
              <a:defRPr/>
            </a:pPr>
            <a:endParaRPr lang="pl-PL" sz="2400" dirty="0"/>
          </a:p>
          <a:p>
            <a:pPr marL="1231900" lvl="2"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en-US" sz="1200"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pl-PL" sz="1200"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pl-PL" sz="1200"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en-US" sz="1200"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en-US" sz="1200"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en-US" sz="1200"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en-US" sz="1200" dirty="0"/>
          </a:p>
          <a:p>
            <a:pPr marL="107950" indent="0" eaLnBrk="1" hangingPunct="1">
              <a:buSzPct val="183000"/>
              <a:tabLst>
                <a:tab pos="723900" algn="l"/>
                <a:tab pos="1447800" algn="l"/>
                <a:tab pos="2171700" algn="l"/>
                <a:tab pos="2895600" algn="l"/>
                <a:tab pos="3619500" algn="l"/>
                <a:tab pos="4343400" algn="l"/>
                <a:tab pos="5067300" algn="l"/>
              </a:tabLst>
              <a:defRPr/>
            </a:pPr>
            <a:endParaRPr lang="en-US" sz="1200"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pl-PL" sz="1200"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en-US" sz="1200"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en-US"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pl-PL"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pl-PL"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pl-PL" dirty="0"/>
          </a:p>
        </p:txBody>
      </p:sp>
      <p:pic>
        <p:nvPicPr>
          <p:cNvPr id="3" name="Obraz 2">
            <a:extLst>
              <a:ext uri="{FF2B5EF4-FFF2-40B4-BE49-F238E27FC236}">
                <a16:creationId xmlns:a16="http://schemas.microsoft.com/office/drawing/2014/main" id="{4732BEA6-AB5C-41DF-BABE-AE59948FBA1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36096" y="1988817"/>
            <a:ext cx="2880366" cy="2880366"/>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
          <p:cNvSpPr>
            <a:spLocks noGrp="1" noChangeArrowheads="1"/>
          </p:cNvSpPr>
          <p:nvPr>
            <p:ph type="title"/>
          </p:nvPr>
        </p:nvSpPr>
        <p:spPr>
          <a:xfrm>
            <a:off x="685800" y="792163"/>
            <a:ext cx="7772400" cy="1511300"/>
          </a:xfrm>
          <a:noFill/>
        </p:spPr>
        <p:txBody>
          <a:bodyPr lIns="0" tIns="0" rIns="0" bIns="0" anchor="ctr"/>
          <a:lstStyle/>
          <a:p>
            <a:pPr eaLnBrk="1" hangingPunct="1">
              <a:tabLst>
                <a:tab pos="723900" algn="l"/>
                <a:tab pos="1447800" algn="l"/>
                <a:tab pos="2171700" algn="l"/>
                <a:tab pos="2895600" algn="l"/>
                <a:tab pos="3619500" algn="l"/>
                <a:tab pos="4343400" algn="l"/>
                <a:tab pos="5067300" algn="l"/>
                <a:tab pos="5791200" algn="l"/>
                <a:tab pos="6515100" algn="l"/>
                <a:tab pos="7239000" algn="l"/>
              </a:tabLst>
            </a:pPr>
            <a:r>
              <a:rPr lang="pl-PL" dirty="0"/>
              <a:t>Bank </a:t>
            </a:r>
            <a:r>
              <a:rPr lang="pl-PL" dirty="0" err="1"/>
              <a:t>account</a:t>
            </a:r>
            <a:r>
              <a:rPr lang="pl-PL" dirty="0"/>
              <a:t> </a:t>
            </a:r>
            <a:r>
              <a:rPr lang="pl-PL" dirty="0" err="1">
                <a:solidFill>
                  <a:srgbClr val="009999"/>
                </a:solidFill>
              </a:rPr>
              <a:t>numbers</a:t>
            </a:r>
            <a:endParaRPr lang="en-US" dirty="0">
              <a:solidFill>
                <a:srgbClr val="009999"/>
              </a:solidFill>
            </a:endParaRPr>
          </a:p>
        </p:txBody>
      </p:sp>
      <p:sp>
        <p:nvSpPr>
          <p:cNvPr id="7171" name="Rectangle 2"/>
          <p:cNvSpPr>
            <a:spLocks noGrp="1" noChangeArrowheads="1"/>
          </p:cNvSpPr>
          <p:nvPr>
            <p:ph type="body" idx="1"/>
          </p:nvPr>
        </p:nvSpPr>
        <p:spPr>
          <a:xfrm>
            <a:off x="3347864" y="2060849"/>
            <a:ext cx="5616624" cy="4392487"/>
          </a:xfrm>
        </p:spPr>
        <p:txBody>
          <a:bodyPr/>
          <a:lstStyle/>
          <a:p>
            <a:pPr marL="64008" indent="0"/>
            <a:r>
              <a:rPr lang="pl-PL" sz="1600" b="1" dirty="0" err="1"/>
              <a:t>Payment</a:t>
            </a:r>
            <a:r>
              <a:rPr lang="pl-PL" sz="1600" b="1" dirty="0"/>
              <a:t> for the </a:t>
            </a:r>
            <a:r>
              <a:rPr lang="pl-PL" sz="1600" b="1" dirty="0" err="1"/>
              <a:t>temporary</a:t>
            </a:r>
            <a:r>
              <a:rPr lang="pl-PL" sz="1600" b="1" dirty="0"/>
              <a:t> </a:t>
            </a:r>
            <a:r>
              <a:rPr lang="pl-PL" sz="1600" b="1" dirty="0" err="1"/>
              <a:t>residence</a:t>
            </a:r>
            <a:r>
              <a:rPr lang="pl-PL" sz="1600" b="1" dirty="0"/>
              <a:t> </a:t>
            </a:r>
            <a:r>
              <a:rPr lang="pl-PL" sz="1600" b="1" dirty="0" err="1"/>
              <a:t>permit</a:t>
            </a:r>
            <a:r>
              <a:rPr lang="pl-PL" sz="1600" b="1" dirty="0"/>
              <a:t> 340zł</a:t>
            </a:r>
            <a:endParaRPr lang="pl-PL" sz="1600" dirty="0"/>
          </a:p>
          <a:p>
            <a:pPr marL="64008" indent="0">
              <a:buNone/>
            </a:pPr>
            <a:r>
              <a:rPr lang="pl-PL" sz="1200" dirty="0"/>
              <a:t>Urząd Miasta Poznania Wydział Finansowy</a:t>
            </a:r>
          </a:p>
          <a:p>
            <a:pPr marL="64008" indent="0">
              <a:buNone/>
            </a:pPr>
            <a:r>
              <a:rPr lang="pl-PL" sz="1200" dirty="0"/>
              <a:t>Oddział Pozostałych Dochodów Podatkowych i Niepodatkowych, </a:t>
            </a:r>
          </a:p>
          <a:p>
            <a:pPr marL="64008" indent="0">
              <a:buNone/>
            </a:pPr>
            <a:r>
              <a:rPr lang="pl-PL" sz="1200" dirty="0"/>
              <a:t>61-706 Poznań, ul. Libelta 16/20; PKO BP S.A.</a:t>
            </a:r>
          </a:p>
          <a:p>
            <a:pPr marL="64008" indent="0">
              <a:buNone/>
            </a:pPr>
            <a:r>
              <a:rPr lang="pl-PL" sz="1200" dirty="0"/>
              <a:t>Bank </a:t>
            </a:r>
            <a:r>
              <a:rPr lang="pl-PL" sz="1200" dirty="0" err="1"/>
              <a:t>account</a:t>
            </a:r>
            <a:r>
              <a:rPr lang="pl-PL" sz="1200" dirty="0"/>
              <a:t> </a:t>
            </a:r>
            <a:r>
              <a:rPr lang="pl-PL" sz="1200" dirty="0" err="1"/>
              <a:t>number</a:t>
            </a:r>
            <a:r>
              <a:rPr lang="pl-PL" sz="1200" dirty="0"/>
              <a:t>:  </a:t>
            </a:r>
            <a:r>
              <a:rPr lang="pl-PL" sz="1600" b="1" dirty="0"/>
              <a:t>94 1020 4027 0000 1602 1262 0763</a:t>
            </a:r>
          </a:p>
          <a:p>
            <a:pPr marL="64008" indent="0">
              <a:buNone/>
            </a:pPr>
            <a:endParaRPr lang="pl-PL" sz="1600" b="1" dirty="0"/>
          </a:p>
          <a:p>
            <a:pPr marL="64008" indent="0"/>
            <a:r>
              <a:rPr lang="pl-PL" sz="1600" b="1" dirty="0" err="1"/>
              <a:t>Payment</a:t>
            </a:r>
            <a:r>
              <a:rPr lang="pl-PL" sz="1600" b="1" dirty="0"/>
              <a:t> for the </a:t>
            </a:r>
            <a:r>
              <a:rPr lang="pl-PL" sz="1600" b="1" dirty="0" err="1"/>
              <a:t>temporary</a:t>
            </a:r>
            <a:r>
              <a:rPr lang="pl-PL" sz="1600" b="1" dirty="0"/>
              <a:t> </a:t>
            </a:r>
            <a:r>
              <a:rPr lang="pl-PL" sz="1600" b="1" dirty="0" err="1"/>
              <a:t>residence</a:t>
            </a:r>
            <a:r>
              <a:rPr lang="pl-PL" sz="1600" b="1" dirty="0"/>
              <a:t> </a:t>
            </a:r>
            <a:r>
              <a:rPr lang="pl-PL" sz="1600" b="1" dirty="0" err="1"/>
              <a:t>card</a:t>
            </a:r>
            <a:r>
              <a:rPr lang="pl-PL" sz="1600" b="1" dirty="0"/>
              <a:t> 25zł </a:t>
            </a:r>
          </a:p>
          <a:p>
            <a:pPr marL="64008" indent="0">
              <a:buNone/>
            </a:pPr>
            <a:r>
              <a:rPr lang="pl-PL" sz="1200" dirty="0"/>
              <a:t>Wielkopolski Urząd Wojewódzki, </a:t>
            </a:r>
          </a:p>
          <a:p>
            <a:pPr marL="64008" indent="0">
              <a:buNone/>
            </a:pPr>
            <a:r>
              <a:rPr lang="pl-PL" sz="1200" dirty="0"/>
              <a:t>al. Niepodległości 16/18 </a:t>
            </a:r>
            <a:r>
              <a:rPr lang="pl-PL" sz="1400" dirty="0"/>
              <a:t>Poznań, </a:t>
            </a:r>
          </a:p>
          <a:p>
            <a:pPr marL="64008" indent="0">
              <a:buNone/>
            </a:pPr>
            <a:r>
              <a:rPr lang="pl-PL" sz="1400" dirty="0"/>
              <a:t>Bank </a:t>
            </a:r>
            <a:r>
              <a:rPr lang="pl-PL" sz="1400" dirty="0" err="1"/>
              <a:t>account</a:t>
            </a:r>
            <a:r>
              <a:rPr lang="pl-PL" sz="1400" dirty="0"/>
              <a:t> </a:t>
            </a:r>
            <a:r>
              <a:rPr lang="pl-PL" sz="1400" dirty="0" err="1"/>
              <a:t>number</a:t>
            </a:r>
            <a:r>
              <a:rPr lang="pl-PL" sz="1600" dirty="0"/>
              <a:t>: </a:t>
            </a:r>
            <a:r>
              <a:rPr lang="pl-PL" sz="1600" b="1" dirty="0"/>
              <a:t>70101014690000392231000000</a:t>
            </a:r>
            <a:endParaRPr lang="pl-PL" sz="1300" b="1" dirty="0"/>
          </a:p>
        </p:txBody>
      </p:sp>
      <p:pic>
        <p:nvPicPr>
          <p:cNvPr id="3" name="Obraz 2">
            <a:extLst>
              <a:ext uri="{FF2B5EF4-FFF2-40B4-BE49-F238E27FC236}">
                <a16:creationId xmlns:a16="http://schemas.microsoft.com/office/drawing/2014/main" id="{5D48BF9A-A1A3-4F44-A3DB-B29B7791552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423" y="2060849"/>
            <a:ext cx="2880366" cy="2880366"/>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a:xfrm>
            <a:off x="685800" y="1484785"/>
            <a:ext cx="7772400" cy="4176464"/>
          </a:xfrm>
          <a:noFill/>
        </p:spPr>
        <p:txBody>
          <a:bodyPr lIns="0" tIns="0" rIns="0" bIns="0" anchor="ctr"/>
          <a:lstStyle/>
          <a:p>
            <a:pPr eaLnBrk="1" hangingPunct="1">
              <a:tabLst>
                <a:tab pos="723900" algn="l"/>
                <a:tab pos="1447800" algn="l"/>
                <a:tab pos="2171700" algn="l"/>
                <a:tab pos="2895600" algn="l"/>
                <a:tab pos="3619500" algn="l"/>
                <a:tab pos="4343400" algn="l"/>
                <a:tab pos="5067300" algn="l"/>
                <a:tab pos="5791200" algn="l"/>
                <a:tab pos="6515100" algn="l"/>
                <a:tab pos="7239000" algn="l"/>
              </a:tabLst>
            </a:pPr>
            <a:r>
              <a:rPr lang="pl-PL" sz="4400" dirty="0" err="1"/>
              <a:t>Legalisation</a:t>
            </a:r>
            <a:r>
              <a:rPr lang="pl-PL" sz="4400" dirty="0"/>
              <a:t> </a:t>
            </a:r>
            <a:r>
              <a:rPr lang="pl-PL" sz="4400" dirty="0">
                <a:solidFill>
                  <a:srgbClr val="0083A5"/>
                </a:solidFill>
              </a:rPr>
              <a:t> </a:t>
            </a:r>
            <a:br>
              <a:rPr lang="pl-PL" sz="4400" dirty="0"/>
            </a:br>
            <a:r>
              <a:rPr lang="pl-PL" sz="4400" dirty="0" err="1">
                <a:solidFill>
                  <a:srgbClr val="009999"/>
                </a:solidFill>
              </a:rPr>
              <a:t>Procedure</a:t>
            </a:r>
            <a:br>
              <a:rPr lang="pl-PL" sz="4400" dirty="0">
                <a:solidFill>
                  <a:srgbClr val="009999"/>
                </a:solidFill>
              </a:rPr>
            </a:br>
            <a:r>
              <a:rPr lang="pl-PL" sz="4400" dirty="0">
                <a:solidFill>
                  <a:srgbClr val="009999"/>
                </a:solidFill>
              </a:rPr>
              <a:t>- EU </a:t>
            </a:r>
            <a:r>
              <a:rPr lang="pl-PL" sz="4400" dirty="0" err="1">
                <a:solidFill>
                  <a:srgbClr val="009999"/>
                </a:solidFill>
              </a:rPr>
              <a:t>citizens+Switzerland</a:t>
            </a:r>
            <a:r>
              <a:rPr lang="pl-PL" sz="4400" dirty="0">
                <a:solidFill>
                  <a:srgbClr val="009999"/>
                </a:solidFill>
              </a:rPr>
              <a:t> and </a:t>
            </a:r>
            <a:r>
              <a:rPr lang="pl-PL" sz="4400" dirty="0" err="1">
                <a:solidFill>
                  <a:srgbClr val="009999"/>
                </a:solidFill>
              </a:rPr>
              <a:t>Norway</a:t>
            </a:r>
            <a:r>
              <a:rPr lang="pl-PL" sz="4400" dirty="0">
                <a:solidFill>
                  <a:srgbClr val="009999"/>
                </a:solidFill>
              </a:rPr>
              <a:t> </a:t>
            </a:r>
          </a:p>
        </p:txBody>
      </p:sp>
    </p:spTree>
    <p:extLst>
      <p:ext uri="{BB962C8B-B14F-4D97-AF65-F5344CB8AC3E}">
        <p14:creationId xmlns:p14="http://schemas.microsoft.com/office/powerpoint/2010/main" val="34869704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
          <p:cNvSpPr>
            <a:spLocks noGrp="1" noChangeArrowheads="1"/>
          </p:cNvSpPr>
          <p:nvPr>
            <p:ph type="title"/>
          </p:nvPr>
        </p:nvSpPr>
        <p:spPr>
          <a:xfrm>
            <a:off x="323850" y="188913"/>
            <a:ext cx="7344494" cy="1079847"/>
          </a:xfrm>
          <a:noFill/>
        </p:spPr>
        <p:txBody>
          <a:bodyPr lIns="0" tIns="0" rIns="0" bIns="0" anchor="ctr"/>
          <a:lstStyle/>
          <a:p>
            <a:pPr eaLnBrk="1" hangingPunct="1">
              <a:tabLst>
                <a:tab pos="723900" algn="l"/>
                <a:tab pos="1447800" algn="l"/>
                <a:tab pos="2171700" algn="l"/>
                <a:tab pos="2895600" algn="l"/>
                <a:tab pos="3619500" algn="l"/>
                <a:tab pos="4343400" algn="l"/>
                <a:tab pos="5067300" algn="l"/>
                <a:tab pos="5791200" algn="l"/>
                <a:tab pos="6515100" algn="l"/>
                <a:tab pos="7239000" algn="l"/>
              </a:tabLst>
            </a:pPr>
            <a:r>
              <a:rPr lang="pl-PL" sz="2400" dirty="0">
                <a:solidFill>
                  <a:srgbClr val="74C6C7"/>
                </a:solidFill>
              </a:rPr>
              <a:t>EU </a:t>
            </a:r>
            <a:r>
              <a:rPr lang="pl-PL" sz="2400" dirty="0" err="1">
                <a:solidFill>
                  <a:srgbClr val="74C6C7"/>
                </a:solidFill>
              </a:rPr>
              <a:t>Students</a:t>
            </a:r>
            <a:endParaRPr lang="pl-PL" sz="2400" dirty="0">
              <a:solidFill>
                <a:srgbClr val="74C6C7"/>
              </a:solidFill>
            </a:endParaRPr>
          </a:p>
        </p:txBody>
      </p:sp>
      <p:sp>
        <p:nvSpPr>
          <p:cNvPr id="4099" name="Rectangle 2"/>
          <p:cNvSpPr>
            <a:spLocks noGrp="1" noChangeArrowheads="1"/>
          </p:cNvSpPr>
          <p:nvPr>
            <p:ph type="body" idx="1"/>
          </p:nvPr>
        </p:nvSpPr>
        <p:spPr>
          <a:xfrm>
            <a:off x="323850" y="1412777"/>
            <a:ext cx="5040238" cy="4752528"/>
          </a:xfrm>
        </p:spPr>
        <p:txBody>
          <a:bodyPr/>
          <a:lstStyle/>
          <a:p>
            <a:pPr marL="431800" indent="-323850" eaLnBrk="1" hangingPunct="1">
              <a:buSzPct val="183000"/>
              <a:tabLst>
                <a:tab pos="723900" algn="l"/>
                <a:tab pos="1447800" algn="l"/>
                <a:tab pos="2171700" algn="l"/>
                <a:tab pos="2895600" algn="l"/>
                <a:tab pos="3619500" algn="l"/>
                <a:tab pos="4343400" algn="l"/>
                <a:tab pos="5067300" algn="l"/>
              </a:tabLst>
              <a:defRPr/>
            </a:pPr>
            <a:r>
              <a:rPr lang="pl-PL" sz="2400" dirty="0" err="1"/>
              <a:t>Registration</a:t>
            </a:r>
            <a:r>
              <a:rPr lang="pl-PL" sz="2400" dirty="0"/>
              <a:t> of </a:t>
            </a:r>
            <a:r>
              <a:rPr lang="pl-PL" sz="2400" dirty="0" err="1"/>
              <a:t>residence</a:t>
            </a:r>
            <a:endParaRPr lang="en-US" sz="2400" dirty="0"/>
          </a:p>
          <a:p>
            <a:pPr marL="431800" indent="-323850" eaLnBrk="1" hangingPunct="1">
              <a:buSzPct val="183000"/>
              <a:buBlip>
                <a:blip r:embed="rId3"/>
              </a:buBlip>
              <a:tabLst>
                <a:tab pos="723900" algn="l"/>
                <a:tab pos="1447800" algn="l"/>
                <a:tab pos="2171700" algn="l"/>
                <a:tab pos="2895600" algn="l"/>
                <a:tab pos="3619500" algn="l"/>
                <a:tab pos="4343400" algn="l"/>
                <a:tab pos="5067300" algn="l"/>
              </a:tabLst>
              <a:defRPr/>
            </a:pPr>
            <a:r>
              <a:rPr lang="pl-PL" sz="1600" dirty="0"/>
              <a:t>Application form</a:t>
            </a:r>
          </a:p>
          <a:p>
            <a:pPr marL="831850" lvl="1" indent="-323850" eaLnBrk="1" hangingPunct="1">
              <a:buSzPct val="183000"/>
              <a:buBlip>
                <a:blip r:embed="rId3"/>
              </a:buBlip>
              <a:tabLst>
                <a:tab pos="723900" algn="l"/>
                <a:tab pos="1447800" algn="l"/>
                <a:tab pos="2171700" algn="l"/>
                <a:tab pos="2895600" algn="l"/>
                <a:tab pos="3619500" algn="l"/>
                <a:tab pos="4343400" algn="l"/>
                <a:tab pos="5067300" algn="l"/>
              </a:tabLst>
              <a:defRPr/>
            </a:pPr>
            <a:r>
              <a:rPr lang="en-US" sz="1200" dirty="0">
                <a:solidFill>
                  <a:srgbClr val="00638E"/>
                </a:solidFill>
                <a:hlinkClick r:id="rId4">
                  <a:extLst>
                    <a:ext uri="{A12FA001-AC4F-418D-AE19-62706E023703}">
                      <ahyp:hlinkClr xmlns:ahyp="http://schemas.microsoft.com/office/drawing/2018/hyperlinkcolor" val="tx"/>
                    </a:ext>
                  </a:extLst>
                </a:hlinkClick>
              </a:rPr>
              <a:t>https://migrant.poznan.uw.gov.pl/pl/do-pobrania/wniosek-o-zarejestrowanie-pobytu-obywatela-ue</a:t>
            </a:r>
            <a:r>
              <a:rPr lang="pl-PL" sz="1200" dirty="0">
                <a:solidFill>
                  <a:srgbClr val="00638E"/>
                </a:solidFill>
              </a:rPr>
              <a:t> </a:t>
            </a:r>
            <a:endParaRPr lang="en-US" sz="1200" dirty="0">
              <a:solidFill>
                <a:srgbClr val="00638E"/>
              </a:solidFill>
            </a:endParaRPr>
          </a:p>
          <a:p>
            <a:pPr marL="431800" indent="-323850" eaLnBrk="1" hangingPunct="1">
              <a:buSzPct val="183000"/>
              <a:buBlip>
                <a:blip r:embed="rId3"/>
              </a:buBlip>
              <a:tabLst>
                <a:tab pos="723900" algn="l"/>
                <a:tab pos="1447800" algn="l"/>
                <a:tab pos="2171700" algn="l"/>
                <a:tab pos="2895600" algn="l"/>
                <a:tab pos="3619500" algn="l"/>
                <a:tab pos="4343400" algn="l"/>
                <a:tab pos="5067300" algn="l"/>
              </a:tabLst>
              <a:defRPr/>
            </a:pPr>
            <a:r>
              <a:rPr lang="en-US" sz="1600" dirty="0"/>
              <a:t>4 biometric photographs</a:t>
            </a:r>
          </a:p>
          <a:p>
            <a:pPr marL="431800" indent="-323850" eaLnBrk="1" hangingPunct="1">
              <a:buSzPct val="183000"/>
              <a:buBlip>
                <a:blip r:embed="rId3"/>
              </a:buBlip>
              <a:tabLst>
                <a:tab pos="723900" algn="l"/>
                <a:tab pos="1447800" algn="l"/>
                <a:tab pos="2171700" algn="l"/>
                <a:tab pos="2895600" algn="l"/>
                <a:tab pos="3619500" algn="l"/>
                <a:tab pos="4343400" algn="l"/>
                <a:tab pos="5067300" algn="l"/>
              </a:tabLst>
              <a:defRPr/>
            </a:pPr>
            <a:r>
              <a:rPr lang="en-US" sz="1600" dirty="0"/>
              <a:t>Health insurance </a:t>
            </a:r>
          </a:p>
          <a:p>
            <a:pPr marL="831850" lvl="1" indent="-323850" eaLnBrk="1" hangingPunct="1">
              <a:buSzPct val="183000"/>
              <a:buBlip>
                <a:blip r:embed="rId3"/>
              </a:buBlip>
              <a:tabLst>
                <a:tab pos="723900" algn="l"/>
                <a:tab pos="1447800" algn="l"/>
                <a:tab pos="2171700" algn="l"/>
                <a:tab pos="2895600" algn="l"/>
                <a:tab pos="3619500" algn="l"/>
                <a:tab pos="4343400" algn="l"/>
                <a:tab pos="5067300" algn="l"/>
              </a:tabLst>
              <a:defRPr/>
            </a:pPr>
            <a:r>
              <a:rPr lang="en-US" sz="1400" i="1" dirty="0">
                <a:solidFill>
                  <a:srgbClr val="00638E"/>
                </a:solidFill>
              </a:rPr>
              <a:t>European Insurance Card</a:t>
            </a:r>
          </a:p>
          <a:p>
            <a:pPr marL="431800" indent="-323850" eaLnBrk="1" hangingPunct="1">
              <a:buSzPct val="183000"/>
              <a:buBlip>
                <a:blip r:embed="rId3"/>
              </a:buBlip>
              <a:tabLst>
                <a:tab pos="723900" algn="l"/>
                <a:tab pos="1447800" algn="l"/>
                <a:tab pos="2171700" algn="l"/>
                <a:tab pos="2895600" algn="l"/>
                <a:tab pos="3619500" algn="l"/>
                <a:tab pos="4343400" algn="l"/>
                <a:tab pos="5067300" algn="l"/>
              </a:tabLst>
              <a:defRPr/>
            </a:pPr>
            <a:r>
              <a:rPr lang="en-US" sz="1600" dirty="0"/>
              <a:t>Proof letter from University in Polish</a:t>
            </a:r>
          </a:p>
          <a:p>
            <a:pPr marL="431800" indent="-323850" eaLnBrk="1" hangingPunct="1">
              <a:buSzPct val="183000"/>
              <a:buBlip>
                <a:blip r:embed="rId3"/>
              </a:buBlip>
              <a:tabLst>
                <a:tab pos="723900" algn="l"/>
                <a:tab pos="1447800" algn="l"/>
                <a:tab pos="2171700" algn="l"/>
                <a:tab pos="2895600" algn="l"/>
                <a:tab pos="3619500" algn="l"/>
                <a:tab pos="4343400" algn="l"/>
                <a:tab pos="5067300" algn="l"/>
              </a:tabLst>
              <a:defRPr/>
            </a:pPr>
            <a:r>
              <a:rPr lang="en-US" sz="1600" dirty="0"/>
              <a:t>Passport or national ID</a:t>
            </a:r>
          </a:p>
          <a:p>
            <a:pPr marL="431800" indent="-323850" eaLnBrk="1" hangingPunct="1">
              <a:buSzPct val="183000"/>
              <a:buBlip>
                <a:blip r:embed="rId3"/>
              </a:buBlip>
              <a:tabLst>
                <a:tab pos="723900" algn="l"/>
                <a:tab pos="1447800" algn="l"/>
                <a:tab pos="2171700" algn="l"/>
                <a:tab pos="2895600" algn="l"/>
                <a:tab pos="3619500" algn="l"/>
                <a:tab pos="4343400" algn="l"/>
                <a:tab pos="5067300" algn="l"/>
              </a:tabLst>
              <a:defRPr/>
            </a:pPr>
            <a:r>
              <a:rPr lang="en-US" sz="1600" dirty="0"/>
              <a:t>Statement confirming the source of income</a:t>
            </a:r>
          </a:p>
          <a:p>
            <a:pPr marL="431800" indent="-323850" eaLnBrk="1" hangingPunct="1">
              <a:buSzPct val="183000"/>
              <a:buBlip>
                <a:blip r:embed="rId3"/>
              </a:buBlip>
              <a:tabLst>
                <a:tab pos="723900" algn="l"/>
                <a:tab pos="1447800" algn="l"/>
                <a:tab pos="2171700" algn="l"/>
                <a:tab pos="2895600" algn="l"/>
                <a:tab pos="3619500" algn="l"/>
                <a:tab pos="4343400" algn="l"/>
                <a:tab pos="5067300" algn="l"/>
              </a:tabLst>
              <a:defRPr/>
            </a:pPr>
            <a:r>
              <a:rPr lang="en-US" sz="1600" dirty="0"/>
              <a:t>Apply in person</a:t>
            </a:r>
          </a:p>
          <a:p>
            <a:pPr marL="107950" indent="0" eaLnBrk="1" hangingPunct="1">
              <a:buSzPct val="183000"/>
              <a:tabLst>
                <a:tab pos="723900" algn="l"/>
                <a:tab pos="1447800" algn="l"/>
                <a:tab pos="2171700" algn="l"/>
                <a:tab pos="2895600" algn="l"/>
                <a:tab pos="3619500" algn="l"/>
                <a:tab pos="4343400" algn="l"/>
                <a:tab pos="5067300" algn="l"/>
              </a:tabLst>
              <a:defRPr/>
            </a:pPr>
            <a:endParaRPr lang="en-US" sz="1600" dirty="0"/>
          </a:p>
          <a:p>
            <a:pPr marL="1231900" lvl="2" indent="-323850" eaLnBrk="1" hangingPunct="1">
              <a:buSzPct val="183000"/>
              <a:tabLst>
                <a:tab pos="723900" algn="l"/>
                <a:tab pos="1447800" algn="l"/>
                <a:tab pos="2171700" algn="l"/>
                <a:tab pos="2895600" algn="l"/>
                <a:tab pos="3619500" algn="l"/>
                <a:tab pos="4343400" algn="l"/>
                <a:tab pos="5067300" algn="l"/>
              </a:tabLst>
              <a:defRPr/>
            </a:pPr>
            <a:endParaRPr lang="en-US" sz="1200"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en-US" sz="1200"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en-US" sz="1200"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en-US" sz="1200"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en-US" sz="1200"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en-US" sz="1200"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en-US" sz="1200" dirty="0"/>
          </a:p>
          <a:p>
            <a:pPr marL="107950" indent="0" eaLnBrk="1" hangingPunct="1">
              <a:buSzPct val="183000"/>
              <a:tabLst>
                <a:tab pos="723900" algn="l"/>
                <a:tab pos="1447800" algn="l"/>
                <a:tab pos="2171700" algn="l"/>
                <a:tab pos="2895600" algn="l"/>
                <a:tab pos="3619500" algn="l"/>
                <a:tab pos="4343400" algn="l"/>
                <a:tab pos="5067300" algn="l"/>
              </a:tabLst>
              <a:defRPr/>
            </a:pPr>
            <a:endParaRPr lang="en-US" sz="1200"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en-US" sz="1200"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en-US" sz="1200"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en-US"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en-US"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en-US"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en-US" dirty="0"/>
          </a:p>
        </p:txBody>
      </p:sp>
      <p:pic>
        <p:nvPicPr>
          <p:cNvPr id="3" name="Obraz 2">
            <a:extLst>
              <a:ext uri="{FF2B5EF4-FFF2-40B4-BE49-F238E27FC236}">
                <a16:creationId xmlns:a16="http://schemas.microsoft.com/office/drawing/2014/main" id="{87EFAEFE-FC64-4B9C-93F0-C397A37C32D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64135" y="2133600"/>
            <a:ext cx="2880366" cy="2880366"/>
          </a:xfrm>
          <a:prstGeom prst="rect">
            <a:avLst/>
          </a:prstGeom>
        </p:spPr>
      </p:pic>
      <p:pic>
        <p:nvPicPr>
          <p:cNvPr id="2" name="Obraz 1">
            <a:extLst>
              <a:ext uri="{FF2B5EF4-FFF2-40B4-BE49-F238E27FC236}">
                <a16:creationId xmlns:a16="http://schemas.microsoft.com/office/drawing/2014/main" id="{A46F1968-473C-4CD2-B87C-2E160F768305}"/>
              </a:ext>
            </a:extLst>
          </p:cNvPr>
          <p:cNvPicPr>
            <a:picLocks noChangeAspect="1"/>
          </p:cNvPicPr>
          <p:nvPr/>
        </p:nvPicPr>
        <p:blipFill>
          <a:blip r:embed="rId6"/>
          <a:stretch>
            <a:fillRect/>
          </a:stretch>
        </p:blipFill>
        <p:spPr>
          <a:xfrm>
            <a:off x="2411115" y="1772816"/>
            <a:ext cx="432854" cy="432854"/>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a:xfrm>
            <a:off x="467544" y="332656"/>
            <a:ext cx="4390256" cy="6192688"/>
          </a:xfrm>
          <a:noFill/>
        </p:spPr>
        <p:txBody>
          <a:bodyPr lIns="0" tIns="0" rIns="0" bIns="0" anchor="ctr"/>
          <a:lstStyle/>
          <a:p>
            <a:pPr eaLnBrk="1" hangingPunct="1">
              <a:tabLst>
                <a:tab pos="723900" algn="l"/>
                <a:tab pos="1447800" algn="l"/>
                <a:tab pos="2171700" algn="l"/>
                <a:tab pos="2895600" algn="l"/>
                <a:tab pos="3619500" algn="l"/>
                <a:tab pos="4343400" algn="l"/>
                <a:tab pos="5067300" algn="l"/>
                <a:tab pos="5791200" algn="l"/>
                <a:tab pos="6515100" algn="l"/>
                <a:tab pos="7239000" algn="l"/>
              </a:tabLst>
            </a:pPr>
            <a:br>
              <a:rPr lang="pl-PL" sz="1800" b="0" dirty="0"/>
            </a:br>
            <a:br>
              <a:rPr lang="pl-PL" sz="1800" b="0" dirty="0"/>
            </a:br>
            <a:br>
              <a:rPr lang="pl-PL" sz="1800" b="0" dirty="0"/>
            </a:br>
            <a:br>
              <a:rPr lang="pl-PL" sz="1800" b="0" dirty="0"/>
            </a:br>
            <a:br>
              <a:rPr lang="pl-PL" sz="1800" b="0" dirty="0"/>
            </a:br>
            <a:r>
              <a:rPr lang="en-US" sz="2000" b="0" dirty="0"/>
              <a:t>The </a:t>
            </a:r>
            <a:r>
              <a:rPr lang="en-US" sz="2000" dirty="0"/>
              <a:t>British citizens </a:t>
            </a:r>
            <a:r>
              <a:rPr lang="en-US" sz="2000" b="0" dirty="0"/>
              <a:t>and their family members who are not beneficiaries of the Withdrawal Agreement (not residing in Poland before 2021) will be subject to the general rules of entry and stay on the territory of Poland relating to third-country nationals </a:t>
            </a:r>
            <a:br>
              <a:rPr lang="pl-PL" sz="2000" b="0" dirty="0"/>
            </a:br>
            <a:br>
              <a:rPr lang="pl-PL" sz="1800" b="0" dirty="0"/>
            </a:br>
            <a:br>
              <a:rPr lang="pl-PL" sz="1800" b="0" dirty="0"/>
            </a:br>
            <a:br>
              <a:rPr lang="en-US" sz="1800" b="0" dirty="0"/>
            </a:br>
            <a:br>
              <a:rPr lang="en-US" sz="1800" b="0" dirty="0"/>
            </a:br>
            <a:r>
              <a:rPr lang="en-US" sz="1800" b="0" dirty="0"/>
              <a:t>Temporary residence permit </a:t>
            </a:r>
            <a:br>
              <a:rPr lang="en-US" sz="1800" b="0" dirty="0"/>
            </a:br>
            <a:br>
              <a:rPr lang="pl-PL" sz="1800" b="0" dirty="0">
                <a:solidFill>
                  <a:srgbClr val="009999"/>
                </a:solidFill>
              </a:rPr>
            </a:br>
            <a:r>
              <a:rPr lang="pl-PL" sz="1100" b="0" dirty="0" err="1">
                <a:solidFill>
                  <a:srgbClr val="009999"/>
                </a:solidFill>
              </a:rPr>
              <a:t>Tutorials</a:t>
            </a:r>
            <a:r>
              <a:rPr lang="pl-PL" sz="1100" b="0" dirty="0">
                <a:solidFill>
                  <a:srgbClr val="009999"/>
                </a:solidFill>
              </a:rPr>
              <a:t>: </a:t>
            </a:r>
            <a:br>
              <a:rPr lang="pl-PL" sz="1100" b="0" dirty="0">
                <a:solidFill>
                  <a:srgbClr val="009999"/>
                </a:solidFill>
              </a:rPr>
            </a:br>
            <a:r>
              <a:rPr lang="pl-PL" sz="1100" b="0" dirty="0">
                <a:solidFill>
                  <a:srgbClr val="009999"/>
                </a:solidFill>
                <a:hlinkClick r:id="rId3">
                  <a:extLst>
                    <a:ext uri="{A12FA001-AC4F-418D-AE19-62706E023703}">
                      <ahyp:hlinkClr xmlns:ahyp="http://schemas.microsoft.com/office/drawing/2018/hyperlinkcolor" val="tx"/>
                    </a:ext>
                  </a:extLst>
                </a:hlinkClick>
              </a:rPr>
              <a:t>https://migrant.poznan.uw.gov.pl/pl/procedury/poradniki-do-pobrania</a:t>
            </a:r>
            <a:r>
              <a:rPr lang="pl-PL" sz="1100" b="0" dirty="0">
                <a:solidFill>
                  <a:srgbClr val="009999"/>
                </a:solidFill>
              </a:rPr>
              <a:t> </a:t>
            </a:r>
            <a:br>
              <a:rPr lang="pl-PL" sz="1100" b="0" dirty="0">
                <a:solidFill>
                  <a:schemeClr val="accent5">
                    <a:lumMod val="75000"/>
                  </a:schemeClr>
                </a:solidFill>
              </a:rPr>
            </a:br>
            <a:br>
              <a:rPr lang="pl-PL" sz="1100" b="0" dirty="0">
                <a:solidFill>
                  <a:schemeClr val="accent5">
                    <a:lumMod val="75000"/>
                  </a:schemeClr>
                </a:solidFill>
              </a:rPr>
            </a:br>
            <a:br>
              <a:rPr lang="pl-PL" sz="1800" b="0" dirty="0"/>
            </a:br>
            <a:endParaRPr lang="pl-PL" sz="1800" b="0" dirty="0">
              <a:solidFill>
                <a:srgbClr val="74C6C7"/>
              </a:solidFill>
            </a:endParaRPr>
          </a:p>
        </p:txBody>
      </p:sp>
      <p:pic>
        <p:nvPicPr>
          <p:cNvPr id="2" name="Obraz 1">
            <a:extLst>
              <a:ext uri="{FF2B5EF4-FFF2-40B4-BE49-F238E27FC236}">
                <a16:creationId xmlns:a16="http://schemas.microsoft.com/office/drawing/2014/main" id="{C38CDBED-13C9-43EA-94B6-4063070BA483}"/>
              </a:ext>
            </a:extLst>
          </p:cNvPr>
          <p:cNvPicPr>
            <a:picLocks noChangeAspect="1"/>
          </p:cNvPicPr>
          <p:nvPr/>
        </p:nvPicPr>
        <p:blipFill>
          <a:blip r:embed="rId4"/>
          <a:stretch>
            <a:fillRect/>
          </a:stretch>
        </p:blipFill>
        <p:spPr>
          <a:xfrm>
            <a:off x="2427955" y="4005064"/>
            <a:ext cx="469433" cy="682811"/>
          </a:xfrm>
          <a:prstGeom prst="rect">
            <a:avLst/>
          </a:prstGeom>
        </p:spPr>
      </p:pic>
      <p:pic>
        <p:nvPicPr>
          <p:cNvPr id="4" name="Obraz 3">
            <a:extLst>
              <a:ext uri="{FF2B5EF4-FFF2-40B4-BE49-F238E27FC236}">
                <a16:creationId xmlns:a16="http://schemas.microsoft.com/office/drawing/2014/main" id="{9FB61282-19A1-44E0-BE5B-615769F93A7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300192" y="2492896"/>
            <a:ext cx="2016247" cy="2016247"/>
          </a:xfrm>
          <a:prstGeom prst="rect">
            <a:avLst/>
          </a:prstGeom>
        </p:spPr>
      </p:pic>
    </p:spTree>
    <p:extLst>
      <p:ext uri="{BB962C8B-B14F-4D97-AF65-F5344CB8AC3E}">
        <p14:creationId xmlns:p14="http://schemas.microsoft.com/office/powerpoint/2010/main" val="760186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
          <p:cNvSpPr>
            <a:spLocks noGrp="1" noChangeArrowheads="1"/>
          </p:cNvSpPr>
          <p:nvPr>
            <p:ph type="title"/>
          </p:nvPr>
        </p:nvSpPr>
        <p:spPr>
          <a:xfrm>
            <a:off x="325438" y="188640"/>
            <a:ext cx="7772400" cy="1368152"/>
          </a:xfrm>
          <a:noFill/>
        </p:spPr>
        <p:txBody>
          <a:bodyPr lIns="0" tIns="0" rIns="0" bIns="0" anchor="ctr"/>
          <a:lstStyle/>
          <a:p>
            <a:pPr eaLnBrk="1" hangingPunct="1">
              <a:tabLst>
                <a:tab pos="723900" algn="l"/>
                <a:tab pos="1447800" algn="l"/>
                <a:tab pos="2171700" algn="l"/>
                <a:tab pos="2895600" algn="l"/>
                <a:tab pos="3619500" algn="l"/>
                <a:tab pos="4343400" algn="l"/>
                <a:tab pos="5067300" algn="l"/>
                <a:tab pos="5791200" algn="l"/>
                <a:tab pos="6515100" algn="l"/>
                <a:tab pos="7239000" algn="l"/>
              </a:tabLst>
            </a:pPr>
            <a:r>
              <a:rPr lang="pl-PL" dirty="0" err="1"/>
              <a:t>Table</a:t>
            </a:r>
            <a:r>
              <a:rPr lang="pl-PL" dirty="0"/>
              <a:t> of </a:t>
            </a:r>
            <a:r>
              <a:rPr lang="pl-PL" dirty="0" err="1"/>
              <a:t>content</a:t>
            </a:r>
            <a:br>
              <a:rPr lang="pl-PL" dirty="0"/>
            </a:br>
            <a:endParaRPr lang="pl-PL" sz="2400" dirty="0">
              <a:solidFill>
                <a:srgbClr val="74C6C7"/>
              </a:solidFill>
            </a:endParaRPr>
          </a:p>
        </p:txBody>
      </p:sp>
      <p:sp>
        <p:nvSpPr>
          <p:cNvPr id="4099" name="Rectangle 2"/>
          <p:cNvSpPr>
            <a:spLocks noGrp="1" noChangeArrowheads="1"/>
          </p:cNvSpPr>
          <p:nvPr>
            <p:ph type="body" idx="1"/>
          </p:nvPr>
        </p:nvSpPr>
        <p:spPr>
          <a:xfrm>
            <a:off x="611188" y="1988840"/>
            <a:ext cx="7200900" cy="4392487"/>
          </a:xfrm>
        </p:spPr>
        <p:txBody>
          <a:bodyPr/>
          <a:lstStyle/>
          <a:p>
            <a:pPr marL="431800" indent="-323850" eaLnBrk="1" hangingPunct="1">
              <a:buSzPct val="183000"/>
              <a:buBlip>
                <a:blip r:embed="rId3"/>
              </a:buBlip>
              <a:tabLst>
                <a:tab pos="723900" algn="l"/>
                <a:tab pos="1447800" algn="l"/>
                <a:tab pos="2171700" algn="l"/>
                <a:tab pos="2895600" algn="l"/>
                <a:tab pos="3619500" algn="l"/>
                <a:tab pos="4343400" algn="l"/>
                <a:tab pos="5067300" algn="l"/>
              </a:tabLst>
              <a:defRPr/>
            </a:pPr>
            <a:r>
              <a:rPr lang="pl-PL" dirty="0" err="1"/>
              <a:t>Legalisation</a:t>
            </a:r>
            <a:r>
              <a:rPr lang="pl-PL" dirty="0"/>
              <a:t> </a:t>
            </a:r>
            <a:r>
              <a:rPr lang="pl-PL" dirty="0" err="1"/>
              <a:t>procedures</a:t>
            </a:r>
            <a:r>
              <a:rPr lang="pl-PL" dirty="0"/>
              <a:t> – </a:t>
            </a:r>
            <a:r>
              <a:rPr lang="pl-PL" dirty="0" err="1"/>
              <a:t>temporary</a:t>
            </a:r>
            <a:r>
              <a:rPr lang="pl-PL" dirty="0"/>
              <a:t> </a:t>
            </a:r>
            <a:r>
              <a:rPr lang="pl-PL" dirty="0" err="1"/>
              <a:t>residence</a:t>
            </a:r>
            <a:r>
              <a:rPr lang="pl-PL" dirty="0"/>
              <a:t> </a:t>
            </a:r>
            <a:r>
              <a:rPr lang="pl-PL" dirty="0" err="1"/>
              <a:t>permit</a:t>
            </a:r>
            <a:r>
              <a:rPr lang="pl-PL" dirty="0"/>
              <a:t> for non EU </a:t>
            </a:r>
            <a:r>
              <a:rPr lang="pl-PL" dirty="0" err="1"/>
              <a:t>full-time</a:t>
            </a:r>
            <a:r>
              <a:rPr lang="pl-PL" dirty="0"/>
              <a:t> </a:t>
            </a:r>
            <a:r>
              <a:rPr lang="pl-PL" dirty="0" err="1"/>
              <a:t>students</a:t>
            </a:r>
            <a:endParaRPr lang="pl-PL" dirty="0"/>
          </a:p>
          <a:p>
            <a:pPr marL="431800" indent="-323850" eaLnBrk="1" hangingPunct="1">
              <a:buSzPct val="183000"/>
              <a:buBlip>
                <a:blip r:embed="rId3"/>
              </a:buBlip>
              <a:tabLst>
                <a:tab pos="723900" algn="l"/>
                <a:tab pos="1447800" algn="l"/>
                <a:tab pos="2171700" algn="l"/>
                <a:tab pos="2895600" algn="l"/>
                <a:tab pos="3619500" algn="l"/>
                <a:tab pos="4343400" algn="l"/>
                <a:tab pos="5067300" algn="l"/>
              </a:tabLst>
              <a:defRPr/>
            </a:pPr>
            <a:r>
              <a:rPr lang="pl-PL" dirty="0"/>
              <a:t>Information for EU </a:t>
            </a:r>
            <a:r>
              <a:rPr lang="pl-PL" dirty="0" err="1"/>
              <a:t>full-time</a:t>
            </a:r>
            <a:r>
              <a:rPr lang="pl-PL" dirty="0"/>
              <a:t> </a:t>
            </a:r>
            <a:r>
              <a:rPr lang="pl-PL" dirty="0" err="1"/>
              <a:t>students</a:t>
            </a:r>
            <a:r>
              <a:rPr lang="pl-PL" dirty="0"/>
              <a:t> </a:t>
            </a:r>
          </a:p>
          <a:p>
            <a:pPr marL="431800" indent="-323850" eaLnBrk="1" hangingPunct="1">
              <a:buSzPct val="183000"/>
              <a:buBlip>
                <a:blip r:embed="rId3"/>
              </a:buBlip>
              <a:tabLst>
                <a:tab pos="723900" algn="l"/>
                <a:tab pos="1447800" algn="l"/>
                <a:tab pos="2171700" algn="l"/>
                <a:tab pos="2895600" algn="l"/>
                <a:tab pos="3619500" algn="l"/>
                <a:tab pos="4343400" algn="l"/>
                <a:tab pos="5067300" algn="l"/>
              </a:tabLst>
              <a:defRPr/>
            </a:pPr>
            <a:r>
              <a:rPr lang="pl-PL" dirty="0" err="1"/>
              <a:t>Legal</a:t>
            </a:r>
            <a:r>
              <a:rPr lang="pl-PL" dirty="0"/>
              <a:t> </a:t>
            </a:r>
            <a:r>
              <a:rPr lang="pl-PL" dirty="0" err="1"/>
              <a:t>regulations</a:t>
            </a:r>
            <a:r>
              <a:rPr lang="pl-PL" dirty="0"/>
              <a:t> </a:t>
            </a:r>
            <a:r>
              <a:rPr lang="pl-PL" dirty="0" err="1"/>
              <a:t>related</a:t>
            </a:r>
            <a:r>
              <a:rPr lang="pl-PL" dirty="0"/>
              <a:t> to</a:t>
            </a:r>
            <a:br>
              <a:rPr lang="pl-PL" dirty="0"/>
            </a:br>
            <a:r>
              <a:rPr lang="pl-PL" dirty="0" err="1"/>
              <a:t>epidemic</a:t>
            </a:r>
            <a:r>
              <a:rPr lang="pl-PL" dirty="0"/>
              <a:t> </a:t>
            </a:r>
            <a:r>
              <a:rPr lang="pl-PL" dirty="0" err="1"/>
              <a:t>situation</a:t>
            </a:r>
            <a:endParaRPr lang="en-US" sz="200"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pl-PL" sz="1200"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pl-PL" sz="1200"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en-US" sz="1200"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en-US" sz="1200"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en-US" sz="1200"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en-US" sz="1200" dirty="0"/>
          </a:p>
          <a:p>
            <a:pPr marL="107950" indent="0" eaLnBrk="1" hangingPunct="1">
              <a:buSzPct val="183000"/>
              <a:tabLst>
                <a:tab pos="723900" algn="l"/>
                <a:tab pos="1447800" algn="l"/>
                <a:tab pos="2171700" algn="l"/>
                <a:tab pos="2895600" algn="l"/>
                <a:tab pos="3619500" algn="l"/>
                <a:tab pos="4343400" algn="l"/>
                <a:tab pos="5067300" algn="l"/>
              </a:tabLst>
              <a:defRPr/>
            </a:pPr>
            <a:endParaRPr lang="en-US" sz="1200"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pl-PL" sz="1200"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en-US" sz="1200"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en-US"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pl-PL"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pl-PL"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pl-PL"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CA61C9F-0378-4D85-A3B3-DFD4720F3D39}"/>
              </a:ext>
            </a:extLst>
          </p:cNvPr>
          <p:cNvSpPr>
            <a:spLocks noGrp="1"/>
          </p:cNvSpPr>
          <p:nvPr>
            <p:ph type="title"/>
          </p:nvPr>
        </p:nvSpPr>
        <p:spPr>
          <a:xfrm>
            <a:off x="685800" y="792162"/>
            <a:ext cx="7770813" cy="3500934"/>
          </a:xfrm>
        </p:spPr>
        <p:txBody>
          <a:bodyPr/>
          <a:lstStyle/>
          <a:p>
            <a:br>
              <a:rPr lang="pl-PL" sz="4400" dirty="0"/>
            </a:br>
            <a:r>
              <a:rPr lang="en-US" sz="4400" dirty="0"/>
              <a:t>Legal regulations </a:t>
            </a:r>
            <a:br>
              <a:rPr lang="pl-PL" sz="4400" dirty="0"/>
            </a:br>
            <a:r>
              <a:rPr lang="en-US" sz="4400" dirty="0"/>
              <a:t>related to the epidemic</a:t>
            </a:r>
            <a:r>
              <a:rPr lang="pl-PL" sz="4400" dirty="0"/>
              <a:t> </a:t>
            </a:r>
            <a:r>
              <a:rPr lang="pl-PL" sz="4400" dirty="0">
                <a:solidFill>
                  <a:srgbClr val="00A6AA"/>
                </a:solidFill>
              </a:rPr>
              <a:t>COVID-19</a:t>
            </a:r>
            <a:endParaRPr lang="pl-PL" sz="4400" dirty="0"/>
          </a:p>
        </p:txBody>
      </p:sp>
    </p:spTree>
    <p:extLst>
      <p:ext uri="{BB962C8B-B14F-4D97-AF65-F5344CB8AC3E}">
        <p14:creationId xmlns:p14="http://schemas.microsoft.com/office/powerpoint/2010/main" val="3572323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010A786-482A-4AF9-8AE7-E19ACEA398C6}"/>
              </a:ext>
            </a:extLst>
          </p:cNvPr>
          <p:cNvSpPr>
            <a:spLocks noGrp="1"/>
          </p:cNvSpPr>
          <p:nvPr>
            <p:ph type="title"/>
          </p:nvPr>
        </p:nvSpPr>
        <p:spPr>
          <a:xfrm>
            <a:off x="251520" y="1209488"/>
            <a:ext cx="7770813" cy="1943100"/>
          </a:xfrm>
        </p:spPr>
        <p:txBody>
          <a:bodyPr/>
          <a:lstStyle/>
          <a:p>
            <a:br>
              <a:rPr lang="pl-PL" sz="3200" dirty="0"/>
            </a:br>
            <a:br>
              <a:rPr lang="pl-PL" sz="3200" dirty="0"/>
            </a:br>
            <a:br>
              <a:rPr lang="pl-PL" sz="3200" dirty="0"/>
            </a:br>
            <a:br>
              <a:rPr lang="pl-PL" sz="3200" dirty="0"/>
            </a:br>
            <a:r>
              <a:rPr lang="en-US" sz="3200" dirty="0"/>
              <a:t>Special legal solutions for foreigners during the epidemic</a:t>
            </a:r>
            <a:br>
              <a:rPr lang="pl-PL" dirty="0"/>
            </a:br>
            <a:br>
              <a:rPr lang="pl-PL" dirty="0"/>
            </a:br>
            <a:endParaRPr lang="pl-PL" dirty="0"/>
          </a:p>
        </p:txBody>
      </p:sp>
      <p:sp>
        <p:nvSpPr>
          <p:cNvPr id="3" name="Symbol zastępczy zawartości 2">
            <a:extLst>
              <a:ext uri="{FF2B5EF4-FFF2-40B4-BE49-F238E27FC236}">
                <a16:creationId xmlns:a16="http://schemas.microsoft.com/office/drawing/2014/main" id="{3D3E3EB8-AB98-4B56-AC03-BF678FD6B39B}"/>
              </a:ext>
            </a:extLst>
          </p:cNvPr>
          <p:cNvSpPr>
            <a:spLocks noGrp="1"/>
          </p:cNvSpPr>
          <p:nvPr>
            <p:ph idx="1"/>
          </p:nvPr>
        </p:nvSpPr>
        <p:spPr/>
        <p:txBody>
          <a:bodyPr/>
          <a:lstStyle/>
          <a:p>
            <a:endParaRPr lang="pl-PL" sz="1500" b="1" dirty="0"/>
          </a:p>
          <a:p>
            <a:endParaRPr lang="pl-PL" sz="1500" b="1" dirty="0"/>
          </a:p>
          <a:p>
            <a:r>
              <a:rPr lang="en-US" sz="1200" b="1" dirty="0"/>
              <a:t>Please read detail information for foreigners in Poland during epidemiological situation: </a:t>
            </a:r>
            <a:endParaRPr lang="pl-PL" sz="1200" dirty="0"/>
          </a:p>
          <a:p>
            <a:r>
              <a:rPr lang="en-US" sz="1200" b="1" u="sng" dirty="0">
                <a:hlinkClick r:id="rId2">
                  <a:extLst>
                    <a:ext uri="{A12FA001-AC4F-418D-AE19-62706E023703}">
                      <ahyp:hlinkClr xmlns:ahyp="http://schemas.microsoft.com/office/drawing/2018/hyperlinkcolor" val="tx"/>
                    </a:ext>
                  </a:extLst>
                </a:hlinkClick>
              </a:rPr>
              <a:t>https://udsc.gov.pl/en/coronavirus-outbreak-special-solutions-for-foreigners/</a:t>
            </a:r>
            <a:r>
              <a:rPr lang="en-US" sz="1200" b="1" dirty="0"/>
              <a:t> </a:t>
            </a:r>
            <a:endParaRPr lang="pl-PL" sz="1200" dirty="0"/>
          </a:p>
          <a:p>
            <a:r>
              <a:rPr lang="en-US" sz="1200" b="1" dirty="0"/>
              <a:t> </a:t>
            </a:r>
            <a:endParaRPr lang="pl-PL" sz="1200" dirty="0"/>
          </a:p>
          <a:p>
            <a:r>
              <a:rPr lang="en-US" sz="1200" b="1" dirty="0"/>
              <a:t>For citizens of European Union Member States, countries of the European Free Trade Agreement (EFTA),</a:t>
            </a:r>
            <a:r>
              <a:rPr lang="pl-PL" sz="1200" b="1" dirty="0"/>
              <a:t>  </a:t>
            </a:r>
            <a:r>
              <a:rPr lang="en-US" sz="1200" b="1" dirty="0"/>
              <a:t>Switzerland  please read the information here</a:t>
            </a:r>
            <a:r>
              <a:rPr lang="pl-PL" sz="1200" b="1" dirty="0"/>
              <a:t>: </a:t>
            </a:r>
            <a:endParaRPr lang="pl-PL" sz="1200" dirty="0"/>
          </a:p>
          <a:p>
            <a:r>
              <a:rPr lang="en-US" sz="1200" b="1" u="sng" dirty="0">
                <a:hlinkClick r:id="rId3">
                  <a:extLst>
                    <a:ext uri="{A12FA001-AC4F-418D-AE19-62706E023703}">
                      <ahyp:hlinkClr xmlns:ahyp="http://schemas.microsoft.com/office/drawing/2018/hyperlinkcolor" val="tx"/>
                    </a:ext>
                  </a:extLst>
                </a:hlinkClick>
              </a:rPr>
              <a:t>https://udsc.gov.pl/en/residence-of-eu-eea-swiss-citizens-and-the-coronavirus-epidemic/</a:t>
            </a:r>
            <a:r>
              <a:rPr lang="en-US" sz="1200" b="1" dirty="0"/>
              <a:t> </a:t>
            </a:r>
            <a:endParaRPr lang="pl-PL" sz="1200" dirty="0"/>
          </a:p>
          <a:p>
            <a:r>
              <a:rPr lang="en-US" sz="1200" b="1" dirty="0"/>
              <a:t> </a:t>
            </a:r>
            <a:endParaRPr lang="pl-PL" sz="1200" dirty="0"/>
          </a:p>
          <a:p>
            <a:r>
              <a:rPr lang="en-US" sz="1200" b="1" dirty="0"/>
              <a:t>Please also check regularly information on:</a:t>
            </a:r>
            <a:endParaRPr lang="pl-PL" sz="1200" b="1" dirty="0"/>
          </a:p>
          <a:p>
            <a:r>
              <a:rPr lang="en-US" sz="1200" b="1" dirty="0"/>
              <a:t> </a:t>
            </a:r>
            <a:r>
              <a:rPr lang="en-US" sz="1200" b="1" u="sng" dirty="0">
                <a:hlinkClick r:id="rId4">
                  <a:extLst>
                    <a:ext uri="{A12FA001-AC4F-418D-AE19-62706E023703}">
                      <ahyp:hlinkClr xmlns:ahyp="http://schemas.microsoft.com/office/drawing/2018/hyperlinkcolor" val="tx"/>
                    </a:ext>
                  </a:extLst>
                </a:hlinkClick>
              </a:rPr>
              <a:t>https://migrant.poznan.uw.gov.pl/en/komunikaty</a:t>
            </a:r>
            <a:r>
              <a:rPr lang="en-US" sz="1200" b="1" dirty="0"/>
              <a:t> </a:t>
            </a:r>
            <a:endParaRPr lang="pl-PL" sz="1200" dirty="0"/>
          </a:p>
          <a:p>
            <a:endParaRPr lang="pl-PL" dirty="0"/>
          </a:p>
        </p:txBody>
      </p:sp>
      <p:pic>
        <p:nvPicPr>
          <p:cNvPr id="5" name="Obraz 4">
            <a:extLst>
              <a:ext uri="{FF2B5EF4-FFF2-40B4-BE49-F238E27FC236}">
                <a16:creationId xmlns:a16="http://schemas.microsoft.com/office/drawing/2014/main" id="{3639FD1B-B789-4ED4-AA5D-5A2183CB0A9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33062" y="1028887"/>
            <a:ext cx="1152151" cy="1152151"/>
          </a:xfrm>
          <a:prstGeom prst="rect">
            <a:avLst/>
          </a:prstGeom>
        </p:spPr>
      </p:pic>
    </p:spTree>
    <p:extLst>
      <p:ext uri="{BB962C8B-B14F-4D97-AF65-F5344CB8AC3E}">
        <p14:creationId xmlns:p14="http://schemas.microsoft.com/office/powerpoint/2010/main" val="6454557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CD7ED20-9C1C-48E5-BED6-E5F6EFC02373}"/>
              </a:ext>
            </a:extLst>
          </p:cNvPr>
          <p:cNvSpPr>
            <a:spLocks noGrp="1"/>
          </p:cNvSpPr>
          <p:nvPr>
            <p:ph type="title"/>
          </p:nvPr>
        </p:nvSpPr>
        <p:spPr>
          <a:xfrm>
            <a:off x="323528" y="78460"/>
            <a:ext cx="7560840" cy="1300403"/>
          </a:xfrm>
        </p:spPr>
        <p:txBody>
          <a:bodyPr/>
          <a:lstStyle/>
          <a:p>
            <a:r>
              <a:rPr lang="en-US" sz="3200" dirty="0"/>
              <a:t>Legal regulations </a:t>
            </a:r>
            <a:br>
              <a:rPr lang="en-US" sz="3200" dirty="0"/>
            </a:br>
            <a:r>
              <a:rPr lang="en-US" sz="3200" dirty="0"/>
              <a:t>related to the epidemic COVID-19</a:t>
            </a:r>
            <a:endParaRPr lang="pl-PL" sz="3200" dirty="0"/>
          </a:p>
        </p:txBody>
      </p:sp>
      <p:sp>
        <p:nvSpPr>
          <p:cNvPr id="3" name="Symbol zastępczy zawartości 2">
            <a:extLst>
              <a:ext uri="{FF2B5EF4-FFF2-40B4-BE49-F238E27FC236}">
                <a16:creationId xmlns:a16="http://schemas.microsoft.com/office/drawing/2014/main" id="{7305DD8E-80C4-43F1-8979-E7D233E814EB}"/>
              </a:ext>
            </a:extLst>
          </p:cNvPr>
          <p:cNvSpPr>
            <a:spLocks noGrp="1"/>
          </p:cNvSpPr>
          <p:nvPr>
            <p:ph idx="1"/>
          </p:nvPr>
        </p:nvSpPr>
        <p:spPr/>
        <p:txBody>
          <a:bodyPr/>
          <a:lstStyle/>
          <a:p>
            <a:pPr marL="431800" indent="-323850" eaLnBrk="1" hangingPunct="1">
              <a:buSzPct val="183000"/>
              <a:buBlip>
                <a:blip r:embed="rId2"/>
              </a:buBlip>
              <a:tabLst>
                <a:tab pos="723900" algn="l"/>
                <a:tab pos="1447800" algn="l"/>
                <a:tab pos="2171700" algn="l"/>
                <a:tab pos="2895600" algn="l"/>
                <a:tab pos="3619500" algn="l"/>
                <a:tab pos="4343400" algn="l"/>
                <a:tab pos="5067300" algn="l"/>
              </a:tabLst>
              <a:defRPr/>
            </a:pPr>
            <a:r>
              <a:rPr lang="en-US" sz="2400" dirty="0"/>
              <a:t>Extension of the legal stay of foreigners until the 30th day following the date of cancellation of an epidemic/epidemic emergency:</a:t>
            </a:r>
            <a:endParaRPr lang="pl-PL" sz="2400" dirty="0"/>
          </a:p>
          <a:p>
            <a:pPr marL="1231900" lvl="2" indent="-323850" eaLnBrk="1" hangingPunct="1">
              <a:buSzPct val="183000"/>
              <a:buBlip>
                <a:blip r:embed="rId2"/>
              </a:buBlip>
              <a:tabLst>
                <a:tab pos="723900" algn="l"/>
                <a:tab pos="1447800" algn="l"/>
                <a:tab pos="2171700" algn="l"/>
                <a:tab pos="2895600" algn="l"/>
                <a:tab pos="3619500" algn="l"/>
                <a:tab pos="4343400" algn="l"/>
                <a:tab pos="5067300" algn="l"/>
              </a:tabLst>
              <a:defRPr/>
            </a:pPr>
            <a:r>
              <a:rPr lang="pl-PL" sz="1600" dirty="0" err="1"/>
              <a:t>National</a:t>
            </a:r>
            <a:r>
              <a:rPr lang="pl-PL" sz="1600" dirty="0"/>
              <a:t> </a:t>
            </a:r>
            <a:r>
              <a:rPr lang="pl-PL" sz="1600" dirty="0" err="1"/>
              <a:t>visas</a:t>
            </a:r>
            <a:r>
              <a:rPr lang="pl-PL" sz="1600" dirty="0"/>
              <a:t> (symbol D)</a:t>
            </a:r>
          </a:p>
          <a:p>
            <a:pPr marL="1231900" lvl="2" indent="-323850" eaLnBrk="1" hangingPunct="1">
              <a:buSzPct val="183000"/>
              <a:buBlip>
                <a:blip r:embed="rId2"/>
              </a:buBlip>
              <a:tabLst>
                <a:tab pos="723900" algn="l"/>
                <a:tab pos="1447800" algn="l"/>
                <a:tab pos="2171700" algn="l"/>
                <a:tab pos="2895600" algn="l"/>
                <a:tab pos="3619500" algn="l"/>
                <a:tab pos="4343400" algn="l"/>
                <a:tab pos="5067300" algn="l"/>
              </a:tabLst>
              <a:defRPr/>
            </a:pPr>
            <a:r>
              <a:rPr lang="pl-PL" sz="1600" dirty="0" err="1"/>
              <a:t>Temporary</a:t>
            </a:r>
            <a:r>
              <a:rPr lang="pl-PL" sz="1600" dirty="0"/>
              <a:t> </a:t>
            </a:r>
            <a:r>
              <a:rPr lang="pl-PL" sz="1600" dirty="0" err="1"/>
              <a:t>residence</a:t>
            </a:r>
            <a:r>
              <a:rPr lang="pl-PL" sz="1600" dirty="0"/>
              <a:t> </a:t>
            </a:r>
            <a:r>
              <a:rPr lang="pl-PL" sz="1600" dirty="0" err="1"/>
              <a:t>permit</a:t>
            </a:r>
            <a:endParaRPr lang="pl-PL" sz="1600" dirty="0"/>
          </a:p>
          <a:p>
            <a:pPr marL="107950" indent="0" eaLnBrk="1" hangingPunct="1">
              <a:buSzPct val="183000"/>
              <a:tabLst>
                <a:tab pos="723900" algn="l"/>
                <a:tab pos="1447800" algn="l"/>
                <a:tab pos="2171700" algn="l"/>
                <a:tab pos="2895600" algn="l"/>
                <a:tab pos="3619500" algn="l"/>
                <a:tab pos="4343400" algn="l"/>
                <a:tab pos="5067300" algn="l"/>
              </a:tabLst>
              <a:defRPr/>
            </a:pPr>
            <a:r>
              <a:rPr lang="pl-PL" altLang="pl-PL" sz="2400" dirty="0"/>
              <a:t> </a:t>
            </a:r>
            <a:r>
              <a:rPr lang="en-US" altLang="pl-PL" sz="2400" dirty="0"/>
              <a:t>the validity of which would end in the period of an epidemic / epidemic</a:t>
            </a:r>
            <a:r>
              <a:rPr lang="pl-PL" altLang="pl-PL" sz="2400" dirty="0"/>
              <a:t> </a:t>
            </a:r>
            <a:r>
              <a:rPr lang="pl-PL" altLang="pl-PL" sz="2400" dirty="0" err="1"/>
              <a:t>emergency</a:t>
            </a:r>
            <a:r>
              <a:rPr lang="en-US" altLang="pl-PL" sz="2400" dirty="0"/>
              <a:t> ( from March 14, 2020)</a:t>
            </a:r>
            <a:endParaRPr lang="pl-PL" dirty="0"/>
          </a:p>
          <a:p>
            <a:endParaRPr lang="pl-PL" dirty="0"/>
          </a:p>
        </p:txBody>
      </p:sp>
    </p:spTree>
    <p:extLst>
      <p:ext uri="{BB962C8B-B14F-4D97-AF65-F5344CB8AC3E}">
        <p14:creationId xmlns:p14="http://schemas.microsoft.com/office/powerpoint/2010/main" val="40511298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CD7ED20-9C1C-48E5-BED6-E5F6EFC02373}"/>
              </a:ext>
            </a:extLst>
          </p:cNvPr>
          <p:cNvSpPr>
            <a:spLocks noGrp="1"/>
          </p:cNvSpPr>
          <p:nvPr>
            <p:ph type="title"/>
          </p:nvPr>
        </p:nvSpPr>
        <p:spPr>
          <a:xfrm>
            <a:off x="683568" y="188640"/>
            <a:ext cx="7270576" cy="1080120"/>
          </a:xfrm>
        </p:spPr>
        <p:txBody>
          <a:bodyPr/>
          <a:lstStyle/>
          <a:p>
            <a:r>
              <a:rPr lang="en-US" sz="3200" dirty="0"/>
              <a:t>Legal regulations </a:t>
            </a:r>
            <a:br>
              <a:rPr lang="en-US" sz="3200" dirty="0"/>
            </a:br>
            <a:r>
              <a:rPr lang="en-US" sz="3200" dirty="0"/>
              <a:t>related to the epidemic COVID-19</a:t>
            </a:r>
            <a:endParaRPr lang="pl-PL" sz="3200" dirty="0"/>
          </a:p>
        </p:txBody>
      </p:sp>
      <p:sp>
        <p:nvSpPr>
          <p:cNvPr id="3" name="Symbol zastępczy zawartości 2">
            <a:extLst>
              <a:ext uri="{FF2B5EF4-FFF2-40B4-BE49-F238E27FC236}">
                <a16:creationId xmlns:a16="http://schemas.microsoft.com/office/drawing/2014/main" id="{7305DD8E-80C4-43F1-8979-E7D233E814EB}"/>
              </a:ext>
            </a:extLst>
          </p:cNvPr>
          <p:cNvSpPr>
            <a:spLocks noGrp="1"/>
          </p:cNvSpPr>
          <p:nvPr>
            <p:ph idx="1"/>
          </p:nvPr>
        </p:nvSpPr>
        <p:spPr/>
        <p:txBody>
          <a:bodyPr/>
          <a:lstStyle/>
          <a:p>
            <a:pPr marL="431800" indent="-323850" eaLnBrk="1" hangingPunct="1">
              <a:buSzPct val="183000"/>
              <a:buBlip>
                <a:blip r:embed="rId2"/>
              </a:buBlip>
              <a:tabLst>
                <a:tab pos="723900" algn="l"/>
                <a:tab pos="1447800" algn="l"/>
                <a:tab pos="2171700" algn="l"/>
                <a:tab pos="2895600" algn="l"/>
                <a:tab pos="3619500" algn="l"/>
                <a:tab pos="4343400" algn="l"/>
                <a:tab pos="5067300" algn="l"/>
              </a:tabLst>
              <a:defRPr/>
            </a:pPr>
            <a:r>
              <a:rPr lang="en-US" sz="2400" dirty="0"/>
              <a:t>Extension of the legal stay of foreigners until the 30th day following the date of cancellation of an epidemic/epidemic emergency</a:t>
            </a:r>
            <a:r>
              <a:rPr lang="pl-PL" sz="2400" dirty="0"/>
              <a:t>:</a:t>
            </a:r>
          </a:p>
          <a:p>
            <a:pPr marL="1231900" lvl="2" indent="-323850" eaLnBrk="1" hangingPunct="1">
              <a:buSzPct val="183000"/>
              <a:buBlip>
                <a:blip r:embed="rId2"/>
              </a:buBlip>
              <a:tabLst>
                <a:tab pos="723900" algn="l"/>
                <a:tab pos="1447800" algn="l"/>
                <a:tab pos="2171700" algn="l"/>
                <a:tab pos="2895600" algn="l"/>
                <a:tab pos="3619500" algn="l"/>
                <a:tab pos="4343400" algn="l"/>
                <a:tab pos="5067300" algn="l"/>
              </a:tabLst>
              <a:defRPr/>
            </a:pPr>
            <a:r>
              <a:rPr lang="pl-PL" sz="1600" dirty="0" err="1"/>
              <a:t>Schengen</a:t>
            </a:r>
            <a:r>
              <a:rPr lang="pl-PL" sz="1600" dirty="0"/>
              <a:t> </a:t>
            </a:r>
            <a:r>
              <a:rPr lang="pl-PL" sz="1600" dirty="0" err="1"/>
              <a:t>visas</a:t>
            </a:r>
            <a:r>
              <a:rPr lang="pl-PL" sz="1600" dirty="0"/>
              <a:t> (symbol C)</a:t>
            </a:r>
          </a:p>
          <a:p>
            <a:pPr marL="1231900" lvl="2" indent="-323850" eaLnBrk="1" hangingPunct="1">
              <a:buSzPct val="183000"/>
              <a:buBlip>
                <a:blip r:embed="rId2"/>
              </a:buBlip>
              <a:tabLst>
                <a:tab pos="723900" algn="l"/>
                <a:tab pos="1447800" algn="l"/>
                <a:tab pos="2171700" algn="l"/>
                <a:tab pos="2895600" algn="l"/>
                <a:tab pos="3619500" algn="l"/>
                <a:tab pos="4343400" algn="l"/>
                <a:tab pos="5067300" algn="l"/>
              </a:tabLst>
              <a:defRPr/>
            </a:pPr>
            <a:r>
              <a:rPr lang="en-US" sz="1600" dirty="0"/>
              <a:t>extension of the visa-waiver period</a:t>
            </a:r>
            <a:r>
              <a:rPr lang="pl-PL" sz="1600" dirty="0"/>
              <a:t> </a:t>
            </a:r>
          </a:p>
          <a:p>
            <a:pPr marL="1231900" lvl="2" indent="-323850" eaLnBrk="1" hangingPunct="1">
              <a:buSzPct val="183000"/>
              <a:buBlip>
                <a:blip r:embed="rId2"/>
              </a:buBlip>
              <a:tabLst>
                <a:tab pos="723900" algn="l"/>
                <a:tab pos="1447800" algn="l"/>
                <a:tab pos="2171700" algn="l"/>
                <a:tab pos="2895600" algn="l"/>
                <a:tab pos="3619500" algn="l"/>
                <a:tab pos="4343400" algn="l"/>
                <a:tab pos="5067300" algn="l"/>
              </a:tabLst>
              <a:defRPr/>
            </a:pPr>
            <a:r>
              <a:rPr lang="pl-PL" sz="1600" dirty="0" err="1"/>
              <a:t>other</a:t>
            </a:r>
            <a:r>
              <a:rPr lang="pl-PL" sz="1600" dirty="0"/>
              <a:t> </a:t>
            </a:r>
            <a:r>
              <a:rPr lang="pl-PL" sz="1600" dirty="0" err="1"/>
              <a:t>short</a:t>
            </a:r>
            <a:r>
              <a:rPr lang="pl-PL" sz="1600" dirty="0"/>
              <a:t>-term </a:t>
            </a:r>
            <a:r>
              <a:rPr lang="pl-PL" sz="1600" dirty="0" err="1"/>
              <a:t>residence</a:t>
            </a:r>
            <a:r>
              <a:rPr lang="pl-PL" sz="1600" dirty="0"/>
              <a:t> </a:t>
            </a:r>
            <a:r>
              <a:rPr lang="pl-PL" sz="1600" dirty="0" err="1"/>
              <a:t>permits</a:t>
            </a:r>
            <a:r>
              <a:rPr lang="pl-PL" sz="1600" dirty="0"/>
              <a:t> </a:t>
            </a:r>
            <a:r>
              <a:rPr lang="pl-PL" sz="1600" dirty="0" err="1"/>
              <a:t>e.g</a:t>
            </a:r>
            <a:r>
              <a:rPr lang="pl-PL" sz="1600" dirty="0"/>
              <a:t>.</a:t>
            </a:r>
            <a:r>
              <a:rPr lang="en-US" sz="1600" dirty="0"/>
              <a:t> residence permits issued by other Schengen States </a:t>
            </a:r>
            <a:endParaRPr lang="pl-PL" sz="1600" dirty="0"/>
          </a:p>
          <a:p>
            <a:pPr marL="107950" indent="0" algn="just" eaLnBrk="1" hangingPunct="1">
              <a:lnSpc>
                <a:spcPct val="100000"/>
              </a:lnSpc>
              <a:buSzPct val="141000"/>
              <a:tabLst>
                <a:tab pos="723900" algn="l"/>
                <a:tab pos="1447800" algn="l"/>
                <a:tab pos="2171700" algn="l"/>
                <a:tab pos="2895600" algn="l"/>
                <a:tab pos="3619500" algn="l"/>
                <a:tab pos="4343400" algn="l"/>
                <a:tab pos="5067300" algn="l"/>
              </a:tabLst>
              <a:defRPr/>
            </a:pPr>
            <a:r>
              <a:rPr lang="pl-PL" altLang="pl-PL" sz="2400" dirty="0"/>
              <a:t>- </a:t>
            </a:r>
            <a:r>
              <a:rPr lang="en-US" altLang="pl-PL" sz="2400" dirty="0"/>
              <a:t>applies to situations in which the last day of legal stay will fall within the duration of the epidemic/epidemic</a:t>
            </a:r>
            <a:r>
              <a:rPr lang="pl-PL" altLang="pl-PL" sz="2400" dirty="0"/>
              <a:t> </a:t>
            </a:r>
            <a:r>
              <a:rPr lang="pl-PL" altLang="pl-PL" sz="2400" dirty="0" err="1"/>
              <a:t>emergency</a:t>
            </a:r>
            <a:r>
              <a:rPr lang="en-US" altLang="pl-PL" sz="2400" dirty="0"/>
              <a:t> AND the recognition of stay as legal applies only to persons who on </a:t>
            </a:r>
            <a:r>
              <a:rPr lang="pl-PL" altLang="pl-PL" sz="2400" dirty="0"/>
              <a:t>14th </a:t>
            </a:r>
            <a:r>
              <a:rPr lang="en-US" altLang="pl-PL" sz="2400" dirty="0"/>
              <a:t>March 2020 were in the country on the basis of the above-mentioned titles</a:t>
            </a:r>
            <a:endParaRPr lang="pl-PL" altLang="pl-PL" sz="2400" b="1" dirty="0"/>
          </a:p>
          <a:p>
            <a:pPr marL="107950" indent="0" eaLnBrk="1" hangingPunct="1">
              <a:buSzPct val="183000"/>
              <a:tabLst>
                <a:tab pos="723900" algn="l"/>
                <a:tab pos="1447800" algn="l"/>
                <a:tab pos="2171700" algn="l"/>
                <a:tab pos="2895600" algn="l"/>
                <a:tab pos="3619500" algn="l"/>
                <a:tab pos="4343400" algn="l"/>
                <a:tab pos="5067300" algn="l"/>
              </a:tabLst>
              <a:defRPr/>
            </a:pPr>
            <a:endParaRPr lang="pl-PL" dirty="0"/>
          </a:p>
          <a:p>
            <a:endParaRPr lang="pl-PL" dirty="0"/>
          </a:p>
        </p:txBody>
      </p:sp>
    </p:spTree>
    <p:extLst>
      <p:ext uri="{BB962C8B-B14F-4D97-AF65-F5344CB8AC3E}">
        <p14:creationId xmlns:p14="http://schemas.microsoft.com/office/powerpoint/2010/main" val="322841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CD7ED20-9C1C-48E5-BED6-E5F6EFC02373}"/>
              </a:ext>
            </a:extLst>
          </p:cNvPr>
          <p:cNvSpPr>
            <a:spLocks noGrp="1"/>
          </p:cNvSpPr>
          <p:nvPr>
            <p:ph type="title"/>
          </p:nvPr>
        </p:nvSpPr>
        <p:spPr>
          <a:xfrm>
            <a:off x="685801" y="188641"/>
            <a:ext cx="7270576" cy="1008112"/>
          </a:xfrm>
        </p:spPr>
        <p:txBody>
          <a:bodyPr/>
          <a:lstStyle/>
          <a:p>
            <a:r>
              <a:rPr lang="en-US" sz="3200" dirty="0"/>
              <a:t>Legal regulations </a:t>
            </a:r>
            <a:br>
              <a:rPr lang="en-US" sz="3200" dirty="0"/>
            </a:br>
            <a:r>
              <a:rPr lang="en-US" sz="3200" dirty="0"/>
              <a:t>related to the epidemic COVID-19</a:t>
            </a:r>
            <a:endParaRPr lang="pl-PL" sz="3200" dirty="0"/>
          </a:p>
        </p:txBody>
      </p:sp>
      <p:sp>
        <p:nvSpPr>
          <p:cNvPr id="3" name="Symbol zastępczy zawartości 2">
            <a:extLst>
              <a:ext uri="{FF2B5EF4-FFF2-40B4-BE49-F238E27FC236}">
                <a16:creationId xmlns:a16="http://schemas.microsoft.com/office/drawing/2014/main" id="{7305DD8E-80C4-43F1-8979-E7D233E814EB}"/>
              </a:ext>
            </a:extLst>
          </p:cNvPr>
          <p:cNvSpPr>
            <a:spLocks noGrp="1"/>
          </p:cNvSpPr>
          <p:nvPr>
            <p:ph idx="1"/>
          </p:nvPr>
        </p:nvSpPr>
        <p:spPr>
          <a:xfrm>
            <a:off x="457200" y="1916832"/>
            <a:ext cx="8228013" cy="4212506"/>
          </a:xfrm>
        </p:spPr>
        <p:txBody>
          <a:bodyPr/>
          <a:lstStyle/>
          <a:p>
            <a:pPr marL="431800" indent="-323850" eaLnBrk="1" hangingPunct="1">
              <a:buSzPct val="183000"/>
              <a:buBlip>
                <a:blip r:embed="rId2"/>
              </a:buBlip>
              <a:tabLst>
                <a:tab pos="723900" algn="l"/>
                <a:tab pos="1447800" algn="l"/>
                <a:tab pos="2171700" algn="l"/>
                <a:tab pos="2895600" algn="l"/>
                <a:tab pos="3619500" algn="l"/>
                <a:tab pos="4343400" algn="l"/>
                <a:tab pos="5067300" algn="l"/>
              </a:tabLst>
              <a:defRPr/>
            </a:pPr>
            <a:r>
              <a:rPr lang="en-US" sz="2400" dirty="0"/>
              <a:t>Extension of the deadline for </a:t>
            </a:r>
            <a:r>
              <a:rPr lang="en-US" sz="2400" u="sng" dirty="0"/>
              <a:t>submitting applications for legalization of stay </a:t>
            </a:r>
            <a:r>
              <a:rPr lang="en-US" sz="2400" dirty="0"/>
              <a:t>until the 30th day following the date of cancellation of an epidemic/epidemic emergency</a:t>
            </a:r>
            <a:endParaRPr lang="pl-PL" sz="2400" dirty="0"/>
          </a:p>
          <a:p>
            <a:pPr marL="431800" indent="-323850" eaLnBrk="1" hangingPunct="1">
              <a:buSzPct val="183000"/>
              <a:buBlip>
                <a:blip r:embed="rId2"/>
              </a:buBlip>
              <a:tabLst>
                <a:tab pos="723900" algn="l"/>
                <a:tab pos="1447800" algn="l"/>
                <a:tab pos="2171700" algn="l"/>
                <a:tab pos="2895600" algn="l"/>
                <a:tab pos="3619500" algn="l"/>
                <a:tab pos="4343400" algn="l"/>
                <a:tab pos="5067300" algn="l"/>
              </a:tabLst>
              <a:defRPr/>
            </a:pPr>
            <a:r>
              <a:rPr lang="pl-PL" sz="2400" dirty="0" err="1"/>
              <a:t>Temporary</a:t>
            </a:r>
            <a:r>
              <a:rPr lang="pl-PL" sz="2400" dirty="0"/>
              <a:t> / permanent </a:t>
            </a:r>
            <a:r>
              <a:rPr lang="pl-PL" sz="2400" dirty="0" err="1"/>
              <a:t>permit</a:t>
            </a:r>
            <a:endParaRPr lang="pl-PL" sz="2400" dirty="0"/>
          </a:p>
          <a:p>
            <a:pPr marL="431800" indent="-323850" eaLnBrk="1" hangingPunct="1">
              <a:buSzPct val="183000"/>
              <a:buBlip>
                <a:blip r:embed="rId2"/>
              </a:buBlip>
              <a:tabLst>
                <a:tab pos="723900" algn="l"/>
                <a:tab pos="1447800" algn="l"/>
                <a:tab pos="2171700" algn="l"/>
                <a:tab pos="2895600" algn="l"/>
                <a:tab pos="3619500" algn="l"/>
                <a:tab pos="4343400" algn="l"/>
                <a:tab pos="5067300" algn="l"/>
              </a:tabLst>
              <a:defRPr/>
            </a:pPr>
            <a:r>
              <a:rPr lang="en-US" sz="2400" dirty="0"/>
              <a:t>Extension of a national or Schengen visa</a:t>
            </a:r>
            <a:endParaRPr lang="pl-PL" dirty="0"/>
          </a:p>
          <a:p>
            <a:endParaRPr lang="pl-PL" dirty="0"/>
          </a:p>
        </p:txBody>
      </p:sp>
    </p:spTree>
    <p:extLst>
      <p:ext uri="{BB962C8B-B14F-4D97-AF65-F5344CB8AC3E}">
        <p14:creationId xmlns:p14="http://schemas.microsoft.com/office/powerpoint/2010/main" val="1375315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CD7ED20-9C1C-48E5-BED6-E5F6EFC02373}"/>
              </a:ext>
            </a:extLst>
          </p:cNvPr>
          <p:cNvSpPr>
            <a:spLocks noGrp="1"/>
          </p:cNvSpPr>
          <p:nvPr>
            <p:ph type="title"/>
          </p:nvPr>
        </p:nvSpPr>
        <p:spPr>
          <a:xfrm>
            <a:off x="685801" y="548681"/>
            <a:ext cx="7270576" cy="1008112"/>
          </a:xfrm>
        </p:spPr>
        <p:txBody>
          <a:bodyPr/>
          <a:lstStyle/>
          <a:p>
            <a:r>
              <a:rPr lang="pl-PL" dirty="0"/>
              <a:t>„</a:t>
            </a:r>
            <a:r>
              <a:rPr lang="pl-PL" dirty="0" err="1"/>
              <a:t>Covid</a:t>
            </a:r>
            <a:r>
              <a:rPr lang="pl-PL" dirty="0"/>
              <a:t> </a:t>
            </a:r>
            <a:r>
              <a:rPr lang="pl-PL" dirty="0" err="1"/>
              <a:t>extensions</a:t>
            </a:r>
            <a:r>
              <a:rPr lang="pl-PL" dirty="0"/>
              <a:t>” - </a:t>
            </a:r>
            <a:r>
              <a:rPr lang="pl-PL" dirty="0" err="1"/>
              <a:t>important</a:t>
            </a:r>
            <a:r>
              <a:rPr lang="pl-PL" dirty="0"/>
              <a:t> </a:t>
            </a:r>
            <a:r>
              <a:rPr lang="pl-PL" dirty="0" err="1"/>
              <a:t>information</a:t>
            </a:r>
            <a:endParaRPr lang="pl-PL" dirty="0"/>
          </a:p>
        </p:txBody>
      </p:sp>
      <p:sp>
        <p:nvSpPr>
          <p:cNvPr id="3" name="Symbol zastępczy zawartości 2">
            <a:extLst>
              <a:ext uri="{FF2B5EF4-FFF2-40B4-BE49-F238E27FC236}">
                <a16:creationId xmlns:a16="http://schemas.microsoft.com/office/drawing/2014/main" id="{7305DD8E-80C4-43F1-8979-E7D233E814EB}"/>
              </a:ext>
            </a:extLst>
          </p:cNvPr>
          <p:cNvSpPr>
            <a:spLocks noGrp="1"/>
          </p:cNvSpPr>
          <p:nvPr>
            <p:ph idx="1"/>
          </p:nvPr>
        </p:nvSpPr>
        <p:spPr>
          <a:xfrm>
            <a:off x="457200" y="2204864"/>
            <a:ext cx="8228013" cy="3924474"/>
          </a:xfrm>
        </p:spPr>
        <p:txBody>
          <a:bodyPr/>
          <a:lstStyle/>
          <a:p>
            <a:pPr marL="431800" indent="-323850" eaLnBrk="1" hangingPunct="1">
              <a:buSzPct val="183000"/>
              <a:buBlip>
                <a:blip r:embed="rId2">
                  <a:extLst/>
                </a:blip>
              </a:buBlip>
              <a:tabLst>
                <a:tab pos="723900" algn="l"/>
                <a:tab pos="1447800" algn="l"/>
                <a:tab pos="2171700" algn="l"/>
                <a:tab pos="2895600" algn="l"/>
                <a:tab pos="3619500" algn="l"/>
                <a:tab pos="4343400" algn="l"/>
                <a:tab pos="5067300" algn="l"/>
              </a:tabLst>
              <a:defRPr/>
            </a:pPr>
            <a:r>
              <a:rPr lang="en-US" sz="2400" dirty="0"/>
              <a:t>The stay is extended automatically</a:t>
            </a:r>
            <a:endParaRPr lang="pl-PL" sz="2400" dirty="0"/>
          </a:p>
          <a:p>
            <a:pPr marL="831850" lvl="1" indent="-323850" eaLnBrk="1" hangingPunct="1">
              <a:buSzPct val="183000"/>
              <a:buBlip>
                <a:blip r:embed="rId2">
                  <a:extLst/>
                </a:blip>
              </a:buBlip>
              <a:tabLst>
                <a:tab pos="723900" algn="l"/>
                <a:tab pos="1447800" algn="l"/>
                <a:tab pos="2171700" algn="l"/>
                <a:tab pos="2895600" algn="l"/>
                <a:tab pos="3619500" algn="l"/>
                <a:tab pos="4343400" algn="l"/>
                <a:tab pos="5067300" algn="l"/>
              </a:tabLst>
              <a:defRPr/>
            </a:pPr>
            <a:r>
              <a:rPr lang="en-US" sz="1600" dirty="0"/>
              <a:t>does not require any application</a:t>
            </a:r>
            <a:endParaRPr lang="pl-PL" sz="1600" dirty="0"/>
          </a:p>
          <a:p>
            <a:pPr marL="831850" lvl="1" indent="-323850" eaLnBrk="1" hangingPunct="1">
              <a:buSzPct val="183000"/>
              <a:buBlip>
                <a:blip r:embed="rId2">
                  <a:extLst/>
                </a:blip>
              </a:buBlip>
              <a:tabLst>
                <a:tab pos="723900" algn="l"/>
                <a:tab pos="1447800" algn="l"/>
                <a:tab pos="2171700" algn="l"/>
                <a:tab pos="2895600" algn="l"/>
                <a:tab pos="3619500" algn="l"/>
                <a:tab pos="4343400" algn="l"/>
                <a:tab pos="5067300" algn="l"/>
              </a:tabLst>
              <a:defRPr/>
            </a:pPr>
            <a:r>
              <a:rPr lang="en-US" sz="1600" dirty="0"/>
              <a:t>does not require a new visa sticker / </a:t>
            </a:r>
            <a:r>
              <a:rPr lang="pl-PL" sz="1600" dirty="0"/>
              <a:t>a </a:t>
            </a:r>
            <a:r>
              <a:rPr lang="pl-PL" sz="1600" dirty="0" err="1"/>
              <a:t>new</a:t>
            </a:r>
            <a:r>
              <a:rPr lang="pl-PL" sz="1600" dirty="0"/>
              <a:t> </a:t>
            </a:r>
            <a:r>
              <a:rPr lang="en-US" sz="1600" dirty="0"/>
              <a:t>residence card</a:t>
            </a:r>
            <a:endParaRPr lang="pl-PL" sz="1600" dirty="0"/>
          </a:p>
          <a:p>
            <a:pPr marL="431800" indent="-323850" eaLnBrk="1" hangingPunct="1">
              <a:buSzPct val="183000"/>
              <a:buBlip>
                <a:blip r:embed="rId2">
                  <a:extLst/>
                </a:blip>
              </a:buBlip>
              <a:tabLst>
                <a:tab pos="723900" algn="l"/>
                <a:tab pos="1447800" algn="l"/>
                <a:tab pos="2171700" algn="l"/>
                <a:tab pos="2895600" algn="l"/>
                <a:tab pos="3619500" algn="l"/>
                <a:tab pos="4343400" algn="l"/>
                <a:tab pos="5067300" algn="l"/>
              </a:tabLst>
              <a:defRPr/>
            </a:pPr>
            <a:r>
              <a:rPr lang="en-US" sz="2400" dirty="0"/>
              <a:t>During this period, you can continue your stay, on terms consistent with the purpose of your stay</a:t>
            </a:r>
            <a:endParaRPr lang="pl-PL" sz="2400" dirty="0"/>
          </a:p>
          <a:p>
            <a:pPr marL="107950" indent="0" eaLnBrk="1" hangingPunct="1">
              <a:buSzPct val="183000"/>
              <a:tabLst>
                <a:tab pos="723900" algn="l"/>
                <a:tab pos="1447800" algn="l"/>
                <a:tab pos="2171700" algn="l"/>
                <a:tab pos="2895600" algn="l"/>
                <a:tab pos="3619500" algn="l"/>
                <a:tab pos="4343400" algn="l"/>
                <a:tab pos="5067300" algn="l"/>
              </a:tabLst>
              <a:defRPr/>
            </a:pPr>
            <a:endParaRPr lang="pl-PL" dirty="0"/>
          </a:p>
          <a:p>
            <a:endParaRPr lang="pl-PL" dirty="0"/>
          </a:p>
        </p:txBody>
      </p:sp>
    </p:spTree>
    <p:extLst>
      <p:ext uri="{BB962C8B-B14F-4D97-AF65-F5344CB8AC3E}">
        <p14:creationId xmlns:p14="http://schemas.microsoft.com/office/powerpoint/2010/main" val="33693048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CD7ED20-9C1C-48E5-BED6-E5F6EFC02373}"/>
              </a:ext>
            </a:extLst>
          </p:cNvPr>
          <p:cNvSpPr>
            <a:spLocks noGrp="1"/>
          </p:cNvSpPr>
          <p:nvPr>
            <p:ph type="title"/>
          </p:nvPr>
        </p:nvSpPr>
        <p:spPr>
          <a:xfrm>
            <a:off x="685801" y="548681"/>
            <a:ext cx="7270576" cy="1008112"/>
          </a:xfrm>
        </p:spPr>
        <p:txBody>
          <a:bodyPr/>
          <a:lstStyle/>
          <a:p>
            <a:r>
              <a:rPr lang="pl-PL" dirty="0"/>
              <a:t>„</a:t>
            </a:r>
            <a:r>
              <a:rPr lang="pl-PL" dirty="0" err="1"/>
              <a:t>Covid</a:t>
            </a:r>
            <a:r>
              <a:rPr lang="pl-PL" dirty="0"/>
              <a:t> </a:t>
            </a:r>
            <a:r>
              <a:rPr lang="pl-PL" dirty="0" err="1"/>
              <a:t>extensions</a:t>
            </a:r>
            <a:r>
              <a:rPr lang="pl-PL" dirty="0"/>
              <a:t>” - </a:t>
            </a:r>
            <a:r>
              <a:rPr lang="pl-PL" dirty="0" err="1"/>
              <a:t>important</a:t>
            </a:r>
            <a:r>
              <a:rPr lang="pl-PL" dirty="0"/>
              <a:t> </a:t>
            </a:r>
            <a:r>
              <a:rPr lang="pl-PL" dirty="0" err="1"/>
              <a:t>information</a:t>
            </a:r>
            <a:endParaRPr lang="pl-PL" dirty="0"/>
          </a:p>
        </p:txBody>
      </p:sp>
      <p:sp>
        <p:nvSpPr>
          <p:cNvPr id="3" name="Symbol zastępczy zawartości 2">
            <a:extLst>
              <a:ext uri="{FF2B5EF4-FFF2-40B4-BE49-F238E27FC236}">
                <a16:creationId xmlns:a16="http://schemas.microsoft.com/office/drawing/2014/main" id="{7305DD8E-80C4-43F1-8979-E7D233E814EB}"/>
              </a:ext>
            </a:extLst>
          </p:cNvPr>
          <p:cNvSpPr>
            <a:spLocks noGrp="1"/>
          </p:cNvSpPr>
          <p:nvPr>
            <p:ph idx="1"/>
          </p:nvPr>
        </p:nvSpPr>
        <p:spPr>
          <a:xfrm>
            <a:off x="457200" y="2132856"/>
            <a:ext cx="8228013" cy="3996482"/>
          </a:xfrm>
        </p:spPr>
        <p:txBody>
          <a:bodyPr/>
          <a:lstStyle/>
          <a:p>
            <a:pPr marL="431800" indent="-323850" eaLnBrk="1" hangingPunct="1">
              <a:buSzPct val="183000"/>
              <a:buBlip>
                <a:blip r:embed="rId2">
                  <a:extLst/>
                </a:blip>
              </a:buBlip>
              <a:tabLst>
                <a:tab pos="723900" algn="l"/>
                <a:tab pos="1447800" algn="l"/>
                <a:tab pos="2171700" algn="l"/>
                <a:tab pos="2895600" algn="l"/>
                <a:tab pos="3619500" algn="l"/>
                <a:tab pos="4343400" algn="l"/>
                <a:tab pos="5067300" algn="l"/>
              </a:tabLst>
              <a:defRPr/>
            </a:pPr>
            <a:r>
              <a:rPr lang="en-US" sz="2400" dirty="0"/>
              <a:t>Extension to the 30th day following the cancellation of an epidemic/epidemic emergency</a:t>
            </a:r>
            <a:r>
              <a:rPr lang="pl-PL" sz="2400" dirty="0"/>
              <a:t>:</a:t>
            </a:r>
          </a:p>
          <a:p>
            <a:pPr marL="1231900" lvl="2" indent="-323850" eaLnBrk="1" hangingPunct="1">
              <a:buSzPct val="183000"/>
              <a:buBlip>
                <a:blip r:embed="rId2">
                  <a:extLst/>
                </a:blip>
              </a:buBlip>
              <a:tabLst>
                <a:tab pos="723900" algn="l"/>
                <a:tab pos="1447800" algn="l"/>
                <a:tab pos="2171700" algn="l"/>
                <a:tab pos="2895600" algn="l"/>
                <a:tab pos="3619500" algn="l"/>
                <a:tab pos="4343400" algn="l"/>
                <a:tab pos="5067300" algn="l"/>
              </a:tabLst>
              <a:defRPr/>
            </a:pPr>
            <a:r>
              <a:rPr lang="en-US" sz="1400" dirty="0"/>
              <a:t>validity of residence cards and temporary identity certificates of a foreigner</a:t>
            </a:r>
            <a:endParaRPr lang="pl-PL" sz="1400" dirty="0"/>
          </a:p>
          <a:p>
            <a:pPr marL="1231900" lvl="2" indent="-323850" eaLnBrk="1" hangingPunct="1">
              <a:buSzPct val="183000"/>
              <a:buBlip>
                <a:blip r:embed="rId2">
                  <a:extLst/>
                </a:blip>
              </a:buBlip>
              <a:tabLst>
                <a:tab pos="723900" algn="l"/>
                <a:tab pos="1447800" algn="l"/>
                <a:tab pos="2171700" algn="l"/>
                <a:tab pos="2895600" algn="l"/>
                <a:tab pos="3619500" algn="l"/>
                <a:tab pos="4343400" algn="l"/>
                <a:tab pos="5067300" algn="l"/>
              </a:tabLst>
              <a:defRPr/>
            </a:pPr>
            <a:r>
              <a:rPr lang="en-US" sz="1400" dirty="0"/>
              <a:t>validity of work permits, seasonal work permits and declarations on entrusting work to a foreigner</a:t>
            </a:r>
            <a:endParaRPr lang="pl-PL" sz="1400" dirty="0"/>
          </a:p>
          <a:p>
            <a:pPr marL="1231900" lvl="2" indent="-323850" eaLnBrk="1" hangingPunct="1">
              <a:buSzPct val="183000"/>
              <a:buBlip>
                <a:blip r:embed="rId2">
                  <a:extLst/>
                </a:blip>
              </a:buBlip>
              <a:tabLst>
                <a:tab pos="723900" algn="l"/>
                <a:tab pos="1447800" algn="l"/>
                <a:tab pos="2171700" algn="l"/>
                <a:tab pos="2895600" algn="l"/>
                <a:tab pos="3619500" algn="l"/>
                <a:tab pos="4343400" algn="l"/>
                <a:tab pos="5067300" algn="l"/>
              </a:tabLst>
              <a:defRPr/>
            </a:pPr>
            <a:r>
              <a:rPr lang="en-US" sz="1400" dirty="0"/>
              <a:t>the deadline for foreigners to leave the territory of Poland</a:t>
            </a:r>
            <a:endParaRPr lang="pl-PL" sz="1400" dirty="0"/>
          </a:p>
          <a:p>
            <a:pPr marL="1231900" lvl="2" indent="-323850" eaLnBrk="1" hangingPunct="1">
              <a:buSzPct val="183000"/>
              <a:buBlip>
                <a:blip r:embed="rId2">
                  <a:extLst/>
                </a:blip>
              </a:buBlip>
              <a:tabLst>
                <a:tab pos="723900" algn="l"/>
                <a:tab pos="1447800" algn="l"/>
                <a:tab pos="2171700" algn="l"/>
                <a:tab pos="2895600" algn="l"/>
                <a:tab pos="3619500" algn="l"/>
                <a:tab pos="4343400" algn="l"/>
                <a:tab pos="5067300" algn="l"/>
              </a:tabLst>
              <a:defRPr/>
            </a:pPr>
            <a:r>
              <a:rPr lang="en-US" sz="1400" dirty="0"/>
              <a:t>the period of voluntary return specified in decisions obliging the foreigner to return</a:t>
            </a:r>
          </a:p>
          <a:p>
            <a:pPr marL="1231900" lvl="2" indent="-323850" eaLnBrk="1" hangingPunct="1">
              <a:buSzPct val="183000"/>
              <a:buBlip>
                <a:blip r:embed="rId2">
                  <a:extLst/>
                </a:blip>
              </a:buBlip>
              <a:tabLst>
                <a:tab pos="723900" algn="l"/>
                <a:tab pos="1447800" algn="l"/>
                <a:tab pos="2171700" algn="l"/>
                <a:tab pos="2895600" algn="l"/>
                <a:tab pos="3619500" algn="l"/>
                <a:tab pos="4343400" algn="l"/>
                <a:tab pos="5067300" algn="l"/>
              </a:tabLst>
              <a:defRPr/>
            </a:pPr>
            <a:endParaRPr lang="en-US" sz="1400" dirty="0"/>
          </a:p>
          <a:p>
            <a:pPr marL="107950" indent="0" eaLnBrk="1" hangingPunct="1">
              <a:buSzPct val="183000"/>
              <a:tabLst>
                <a:tab pos="723900" algn="l"/>
                <a:tab pos="1447800" algn="l"/>
                <a:tab pos="2171700" algn="l"/>
                <a:tab pos="2895600" algn="l"/>
                <a:tab pos="3619500" algn="l"/>
                <a:tab pos="4343400" algn="l"/>
                <a:tab pos="5067300" algn="l"/>
              </a:tabLst>
              <a:defRPr/>
            </a:pPr>
            <a:endParaRPr lang="pl-PL" sz="2400" dirty="0"/>
          </a:p>
          <a:p>
            <a:pPr marL="107950" indent="0" eaLnBrk="1" hangingPunct="1">
              <a:buSzPct val="183000"/>
              <a:tabLst>
                <a:tab pos="723900" algn="l"/>
                <a:tab pos="1447800" algn="l"/>
                <a:tab pos="2171700" algn="l"/>
                <a:tab pos="2895600" algn="l"/>
                <a:tab pos="3619500" algn="l"/>
                <a:tab pos="4343400" algn="l"/>
                <a:tab pos="5067300" algn="l"/>
              </a:tabLst>
              <a:defRPr/>
            </a:pPr>
            <a:endParaRPr lang="pl-PL" sz="2400" dirty="0"/>
          </a:p>
          <a:p>
            <a:pPr marL="107950" indent="0" eaLnBrk="1" hangingPunct="1">
              <a:buSzPct val="183000"/>
              <a:tabLst>
                <a:tab pos="723900" algn="l"/>
                <a:tab pos="1447800" algn="l"/>
                <a:tab pos="2171700" algn="l"/>
                <a:tab pos="2895600" algn="l"/>
                <a:tab pos="3619500" algn="l"/>
                <a:tab pos="4343400" algn="l"/>
                <a:tab pos="5067300" algn="l"/>
              </a:tabLst>
              <a:defRPr/>
            </a:pPr>
            <a:endParaRPr lang="pl-PL" dirty="0"/>
          </a:p>
          <a:p>
            <a:endParaRPr lang="pl-PL" dirty="0"/>
          </a:p>
        </p:txBody>
      </p:sp>
    </p:spTree>
    <p:extLst>
      <p:ext uri="{BB962C8B-B14F-4D97-AF65-F5344CB8AC3E}">
        <p14:creationId xmlns:p14="http://schemas.microsoft.com/office/powerpoint/2010/main" val="17387642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CD7ED20-9C1C-48E5-BED6-E5F6EFC02373}"/>
              </a:ext>
            </a:extLst>
          </p:cNvPr>
          <p:cNvSpPr>
            <a:spLocks noGrp="1"/>
          </p:cNvSpPr>
          <p:nvPr>
            <p:ph type="title"/>
          </p:nvPr>
        </p:nvSpPr>
        <p:spPr>
          <a:xfrm>
            <a:off x="107505" y="188641"/>
            <a:ext cx="7632848" cy="1152128"/>
          </a:xfrm>
        </p:spPr>
        <p:txBody>
          <a:bodyPr/>
          <a:lstStyle/>
          <a:p>
            <a:r>
              <a:rPr lang="en-US" sz="2000" dirty="0"/>
              <a:t>Legal regulations related to the epidemic COVID-19</a:t>
            </a:r>
            <a:r>
              <a:rPr lang="pl-PL" sz="2000" dirty="0"/>
              <a:t> - </a:t>
            </a:r>
            <a:r>
              <a:rPr lang="pl-PL" sz="2000" dirty="0" err="1"/>
              <a:t>stay</a:t>
            </a:r>
            <a:r>
              <a:rPr lang="pl-PL" sz="2000" dirty="0"/>
              <a:t> in Poland on the 14th March 2020 – </a:t>
            </a:r>
            <a:r>
              <a:rPr lang="pl-PL" sz="2000" dirty="0" err="1"/>
              <a:t>how</a:t>
            </a:r>
            <a:r>
              <a:rPr lang="pl-PL" sz="2000" dirty="0"/>
              <a:t> </a:t>
            </a:r>
            <a:r>
              <a:rPr lang="pl-PL" sz="2000" dirty="0" err="1"/>
              <a:t>does</a:t>
            </a:r>
            <a:r>
              <a:rPr lang="pl-PL" sz="2000" dirty="0"/>
              <a:t> </a:t>
            </a:r>
            <a:r>
              <a:rPr lang="pl-PL" sz="2000" dirty="0" err="1"/>
              <a:t>it</a:t>
            </a:r>
            <a:r>
              <a:rPr lang="pl-PL" sz="2000" dirty="0"/>
              <a:t> </a:t>
            </a:r>
            <a:r>
              <a:rPr lang="pl-PL" sz="2000" dirty="0" err="1"/>
              <a:t>work</a:t>
            </a:r>
            <a:r>
              <a:rPr lang="pl-PL" sz="2000" dirty="0"/>
              <a:t>? -</a:t>
            </a:r>
            <a:r>
              <a:rPr lang="pl-PL" sz="2000" dirty="0" err="1"/>
              <a:t>examples</a:t>
            </a:r>
            <a:endParaRPr lang="pl-PL" sz="2000" dirty="0"/>
          </a:p>
        </p:txBody>
      </p:sp>
      <p:graphicFrame>
        <p:nvGraphicFramePr>
          <p:cNvPr id="6" name="Tabela 5">
            <a:extLst>
              <a:ext uri="{FF2B5EF4-FFF2-40B4-BE49-F238E27FC236}">
                <a16:creationId xmlns:a16="http://schemas.microsoft.com/office/drawing/2014/main" id="{56813562-3AEA-48E9-9FFF-39FB1B49EE04}"/>
              </a:ext>
            </a:extLst>
          </p:cNvPr>
          <p:cNvGraphicFramePr>
            <a:graphicFrameLocks noGrp="1"/>
          </p:cNvGraphicFramePr>
          <p:nvPr>
            <p:extLst>
              <p:ext uri="{D42A27DB-BD31-4B8C-83A1-F6EECF244321}">
                <p14:modId xmlns:p14="http://schemas.microsoft.com/office/powerpoint/2010/main" val="2995917357"/>
              </p:ext>
            </p:extLst>
          </p:nvPr>
        </p:nvGraphicFramePr>
        <p:xfrm>
          <a:off x="251520" y="1397000"/>
          <a:ext cx="8568952" cy="4480272"/>
        </p:xfrm>
        <a:graphic>
          <a:graphicData uri="http://schemas.openxmlformats.org/drawingml/2006/table">
            <a:tbl>
              <a:tblPr firstRow="1" bandRow="1">
                <a:tableStyleId>{5C22544A-7EE6-4342-B048-85BDC9FD1C3A}</a:tableStyleId>
              </a:tblPr>
              <a:tblGrid>
                <a:gridCol w="1440160">
                  <a:extLst>
                    <a:ext uri="{9D8B030D-6E8A-4147-A177-3AD203B41FA5}">
                      <a16:colId xmlns:a16="http://schemas.microsoft.com/office/drawing/2014/main" val="159103350"/>
                    </a:ext>
                  </a:extLst>
                </a:gridCol>
                <a:gridCol w="1440160">
                  <a:extLst>
                    <a:ext uri="{9D8B030D-6E8A-4147-A177-3AD203B41FA5}">
                      <a16:colId xmlns:a16="http://schemas.microsoft.com/office/drawing/2014/main" val="527231558"/>
                    </a:ext>
                  </a:extLst>
                </a:gridCol>
                <a:gridCol w="1440160">
                  <a:extLst>
                    <a:ext uri="{9D8B030D-6E8A-4147-A177-3AD203B41FA5}">
                      <a16:colId xmlns:a16="http://schemas.microsoft.com/office/drawing/2014/main" val="3457761024"/>
                    </a:ext>
                  </a:extLst>
                </a:gridCol>
                <a:gridCol w="1440160">
                  <a:extLst>
                    <a:ext uri="{9D8B030D-6E8A-4147-A177-3AD203B41FA5}">
                      <a16:colId xmlns:a16="http://schemas.microsoft.com/office/drawing/2014/main" val="1528869236"/>
                    </a:ext>
                  </a:extLst>
                </a:gridCol>
                <a:gridCol w="1440160">
                  <a:extLst>
                    <a:ext uri="{9D8B030D-6E8A-4147-A177-3AD203B41FA5}">
                      <a16:colId xmlns:a16="http://schemas.microsoft.com/office/drawing/2014/main" val="2729511154"/>
                    </a:ext>
                  </a:extLst>
                </a:gridCol>
                <a:gridCol w="1368152">
                  <a:extLst>
                    <a:ext uri="{9D8B030D-6E8A-4147-A177-3AD203B41FA5}">
                      <a16:colId xmlns:a16="http://schemas.microsoft.com/office/drawing/2014/main" val="3207140464"/>
                    </a:ext>
                  </a:extLst>
                </a:gridCol>
              </a:tblGrid>
              <a:tr h="1493424">
                <a:tc>
                  <a:txBody>
                    <a:bodyPr/>
                    <a:lstStyle/>
                    <a:p>
                      <a:r>
                        <a:rPr lang="pl-PL" sz="1000" dirty="0" err="1">
                          <a:solidFill>
                            <a:schemeClr val="bg1"/>
                          </a:solidFill>
                        </a:rPr>
                        <a:t>Type</a:t>
                      </a:r>
                      <a:r>
                        <a:rPr lang="pl-PL" sz="1000" dirty="0">
                          <a:solidFill>
                            <a:schemeClr val="bg1"/>
                          </a:solidFill>
                        </a:rPr>
                        <a:t> of </a:t>
                      </a:r>
                      <a:r>
                        <a:rPr lang="pl-PL" sz="1000" dirty="0" err="1">
                          <a:solidFill>
                            <a:schemeClr val="bg1"/>
                          </a:solidFill>
                        </a:rPr>
                        <a:t>current</a:t>
                      </a:r>
                      <a:r>
                        <a:rPr lang="pl-PL" sz="1000" dirty="0">
                          <a:solidFill>
                            <a:schemeClr val="bg1"/>
                          </a:solidFill>
                        </a:rPr>
                        <a:t> </a:t>
                      </a:r>
                      <a:r>
                        <a:rPr lang="pl-PL" sz="1000" dirty="0" err="1">
                          <a:solidFill>
                            <a:schemeClr val="bg1"/>
                          </a:solidFill>
                        </a:rPr>
                        <a:t>residence</a:t>
                      </a:r>
                      <a:r>
                        <a:rPr lang="pl-PL" sz="1000" dirty="0">
                          <a:solidFill>
                            <a:schemeClr val="bg1"/>
                          </a:solidFill>
                        </a:rPr>
                        <a:t> </a:t>
                      </a:r>
                      <a:r>
                        <a:rPr lang="pl-PL" sz="1000" dirty="0" err="1">
                          <a:solidFill>
                            <a:schemeClr val="bg1"/>
                          </a:solidFill>
                        </a:rPr>
                        <a:t>permit</a:t>
                      </a:r>
                      <a:endParaRPr lang="pl-PL" sz="1000" dirty="0">
                        <a:solidFill>
                          <a:schemeClr val="bg1"/>
                        </a:solidFill>
                      </a:endParaRPr>
                    </a:p>
                  </a:txBody>
                  <a:tcPr>
                    <a:solidFill>
                      <a:srgbClr val="00638E"/>
                    </a:solidFill>
                  </a:tcPr>
                </a:tc>
                <a:tc>
                  <a:txBody>
                    <a:bodyPr/>
                    <a:lstStyle/>
                    <a:p>
                      <a:r>
                        <a:rPr lang="pl-PL" sz="1000" dirty="0" err="1">
                          <a:solidFill>
                            <a:schemeClr val="bg1"/>
                          </a:solidFill>
                        </a:rPr>
                        <a:t>National</a:t>
                      </a:r>
                      <a:r>
                        <a:rPr lang="pl-PL" sz="1000" dirty="0">
                          <a:solidFill>
                            <a:schemeClr val="bg1"/>
                          </a:solidFill>
                        </a:rPr>
                        <a:t> Visa D</a:t>
                      </a:r>
                    </a:p>
                  </a:txBody>
                  <a:tcPr>
                    <a:solidFill>
                      <a:srgbClr val="0083A5"/>
                    </a:solidFill>
                  </a:tcPr>
                </a:tc>
                <a:tc>
                  <a:txBody>
                    <a:bodyPr/>
                    <a:lstStyle/>
                    <a:p>
                      <a:r>
                        <a:rPr lang="pl-PL" sz="1000" dirty="0" err="1">
                          <a:solidFill>
                            <a:schemeClr val="bg1"/>
                          </a:solidFill>
                        </a:rPr>
                        <a:t>Schengen</a:t>
                      </a:r>
                      <a:r>
                        <a:rPr lang="pl-PL" sz="1000" dirty="0">
                          <a:solidFill>
                            <a:schemeClr val="bg1"/>
                          </a:solidFill>
                        </a:rPr>
                        <a:t> Visa C</a:t>
                      </a:r>
                    </a:p>
                  </a:txBody>
                  <a:tcPr>
                    <a:solidFill>
                      <a:srgbClr val="0083A5"/>
                    </a:solidFill>
                  </a:tcPr>
                </a:tc>
                <a:tc>
                  <a:txBody>
                    <a:bodyPr/>
                    <a:lstStyle/>
                    <a:p>
                      <a:r>
                        <a:rPr lang="pl-PL" sz="1000" dirty="0" err="1">
                          <a:solidFill>
                            <a:schemeClr val="bg1"/>
                          </a:solidFill>
                        </a:rPr>
                        <a:t>Temporary</a:t>
                      </a:r>
                      <a:r>
                        <a:rPr lang="pl-PL" sz="1000" dirty="0">
                          <a:solidFill>
                            <a:schemeClr val="bg1"/>
                          </a:solidFill>
                        </a:rPr>
                        <a:t> </a:t>
                      </a:r>
                      <a:r>
                        <a:rPr lang="pl-PL" sz="1000" dirty="0" err="1">
                          <a:solidFill>
                            <a:schemeClr val="bg1"/>
                          </a:solidFill>
                        </a:rPr>
                        <a:t>residence</a:t>
                      </a:r>
                      <a:r>
                        <a:rPr lang="pl-PL" sz="1000" dirty="0">
                          <a:solidFill>
                            <a:schemeClr val="bg1"/>
                          </a:solidFill>
                        </a:rPr>
                        <a:t> </a:t>
                      </a:r>
                      <a:r>
                        <a:rPr lang="pl-PL" sz="1000" dirty="0" err="1">
                          <a:solidFill>
                            <a:schemeClr val="bg1"/>
                          </a:solidFill>
                        </a:rPr>
                        <a:t>permit</a:t>
                      </a:r>
                      <a:r>
                        <a:rPr lang="pl-PL" sz="1000" dirty="0">
                          <a:solidFill>
                            <a:schemeClr val="bg1"/>
                          </a:solidFill>
                        </a:rPr>
                        <a:t> </a:t>
                      </a:r>
                      <a:r>
                        <a:rPr lang="pl-PL" sz="1000" dirty="0" err="1">
                          <a:solidFill>
                            <a:schemeClr val="bg1"/>
                          </a:solidFill>
                        </a:rPr>
                        <a:t>issued</a:t>
                      </a:r>
                      <a:r>
                        <a:rPr lang="pl-PL" sz="1000" dirty="0">
                          <a:solidFill>
                            <a:schemeClr val="bg1"/>
                          </a:solidFill>
                        </a:rPr>
                        <a:t> in Poland </a:t>
                      </a:r>
                    </a:p>
                  </a:txBody>
                  <a:tcPr>
                    <a:solidFill>
                      <a:srgbClr val="0083A5"/>
                    </a:solidFill>
                  </a:tcPr>
                </a:tc>
                <a:tc>
                  <a:txBody>
                    <a:bodyPr/>
                    <a:lstStyle/>
                    <a:p>
                      <a:r>
                        <a:rPr lang="pl-PL" sz="1000" dirty="0">
                          <a:solidFill>
                            <a:schemeClr val="bg1"/>
                          </a:solidFill>
                        </a:rPr>
                        <a:t>Visa-</a:t>
                      </a:r>
                      <a:r>
                        <a:rPr lang="pl-PL" sz="1000" dirty="0" err="1">
                          <a:solidFill>
                            <a:schemeClr val="bg1"/>
                          </a:solidFill>
                        </a:rPr>
                        <a:t>free</a:t>
                      </a:r>
                      <a:r>
                        <a:rPr lang="pl-PL" sz="1000" dirty="0">
                          <a:solidFill>
                            <a:schemeClr val="bg1"/>
                          </a:solidFill>
                        </a:rPr>
                        <a:t> </a:t>
                      </a:r>
                      <a:r>
                        <a:rPr lang="pl-PL" sz="1000" dirty="0" err="1">
                          <a:solidFill>
                            <a:schemeClr val="bg1"/>
                          </a:solidFill>
                        </a:rPr>
                        <a:t>travel</a:t>
                      </a:r>
                      <a:r>
                        <a:rPr lang="pl-PL" sz="1000" dirty="0">
                          <a:solidFill>
                            <a:schemeClr val="bg1"/>
                          </a:solidFill>
                        </a:rPr>
                        <a:t> </a:t>
                      </a:r>
                      <a:r>
                        <a:rPr lang="pl-PL" sz="1000" dirty="0" err="1">
                          <a:solidFill>
                            <a:schemeClr val="bg1"/>
                          </a:solidFill>
                        </a:rPr>
                        <a:t>e.g</a:t>
                      </a:r>
                      <a:r>
                        <a:rPr lang="pl-PL" sz="1000" dirty="0">
                          <a:solidFill>
                            <a:schemeClr val="bg1"/>
                          </a:solidFill>
                        </a:rPr>
                        <a:t>. </a:t>
                      </a:r>
                      <a:r>
                        <a:rPr lang="pl-PL" sz="1000" dirty="0" err="1">
                          <a:solidFill>
                            <a:schemeClr val="bg1"/>
                          </a:solidFill>
                        </a:rPr>
                        <a:t>Ukraine</a:t>
                      </a:r>
                      <a:r>
                        <a:rPr lang="pl-PL" sz="1000" dirty="0">
                          <a:solidFill>
                            <a:schemeClr val="bg1"/>
                          </a:solidFill>
                        </a:rPr>
                        <a:t> </a:t>
                      </a:r>
                    </a:p>
                  </a:txBody>
                  <a:tcPr>
                    <a:solidFill>
                      <a:srgbClr val="0083A5"/>
                    </a:solidFill>
                  </a:tcPr>
                </a:tc>
                <a:tc>
                  <a:txBody>
                    <a:bodyPr/>
                    <a:lstStyle/>
                    <a:p>
                      <a:r>
                        <a:rPr lang="en-US" sz="1000" dirty="0">
                          <a:solidFill>
                            <a:schemeClr val="bg1"/>
                          </a:solidFill>
                        </a:rPr>
                        <a:t>Residence permit issued by another Schengen country, e</a:t>
                      </a:r>
                      <a:r>
                        <a:rPr lang="pl-PL" sz="1000" dirty="0">
                          <a:solidFill>
                            <a:schemeClr val="bg1"/>
                          </a:solidFill>
                        </a:rPr>
                        <a:t>.</a:t>
                      </a:r>
                      <a:r>
                        <a:rPr lang="en-US" sz="1000" dirty="0">
                          <a:solidFill>
                            <a:schemeClr val="bg1"/>
                          </a:solidFill>
                        </a:rPr>
                        <a:t>g</a:t>
                      </a:r>
                      <a:r>
                        <a:rPr lang="pl-PL" sz="1000" dirty="0">
                          <a:solidFill>
                            <a:schemeClr val="bg1"/>
                          </a:solidFill>
                        </a:rPr>
                        <a:t>.</a:t>
                      </a:r>
                      <a:r>
                        <a:rPr lang="en-US" sz="1000" dirty="0">
                          <a:solidFill>
                            <a:schemeClr val="bg1"/>
                          </a:solidFill>
                        </a:rPr>
                        <a:t> France</a:t>
                      </a:r>
                      <a:endParaRPr lang="pl-PL" sz="1000" dirty="0">
                        <a:solidFill>
                          <a:schemeClr val="bg1"/>
                        </a:solidFill>
                      </a:endParaRPr>
                    </a:p>
                  </a:txBody>
                  <a:tcPr>
                    <a:solidFill>
                      <a:srgbClr val="0083A5"/>
                    </a:solidFill>
                  </a:tcPr>
                </a:tc>
                <a:extLst>
                  <a:ext uri="{0D108BD9-81ED-4DB2-BD59-A6C34878D82A}">
                    <a16:rowId xmlns:a16="http://schemas.microsoft.com/office/drawing/2014/main" val="3709259958"/>
                  </a:ext>
                </a:extLst>
              </a:tr>
              <a:tr h="1493424">
                <a:tc>
                  <a:txBody>
                    <a:bodyPr/>
                    <a:lstStyle/>
                    <a:p>
                      <a:r>
                        <a:rPr lang="pl-PL" sz="1000" dirty="0" err="1">
                          <a:solidFill>
                            <a:schemeClr val="bg1"/>
                          </a:solidFill>
                        </a:rPr>
                        <a:t>Current</a:t>
                      </a:r>
                      <a:r>
                        <a:rPr lang="pl-PL" sz="1000" dirty="0">
                          <a:solidFill>
                            <a:schemeClr val="bg1"/>
                          </a:solidFill>
                        </a:rPr>
                        <a:t> </a:t>
                      </a:r>
                      <a:r>
                        <a:rPr lang="pl-PL" sz="1000" dirty="0" err="1">
                          <a:solidFill>
                            <a:schemeClr val="bg1"/>
                          </a:solidFill>
                        </a:rPr>
                        <a:t>legal</a:t>
                      </a:r>
                      <a:r>
                        <a:rPr lang="pl-PL" sz="1000" dirty="0">
                          <a:solidFill>
                            <a:schemeClr val="bg1"/>
                          </a:solidFill>
                        </a:rPr>
                        <a:t> status in Poland </a:t>
                      </a:r>
                    </a:p>
                  </a:txBody>
                  <a:tcPr>
                    <a:solidFill>
                      <a:srgbClr val="00638E"/>
                    </a:solidFill>
                  </a:tcPr>
                </a:tc>
                <a:tc>
                  <a:txBody>
                    <a:bodyPr/>
                    <a:lstStyle/>
                    <a:p>
                      <a:r>
                        <a:rPr lang="pl-PL" sz="1000" dirty="0" err="1">
                          <a:solidFill>
                            <a:srgbClr val="00638E"/>
                          </a:solidFill>
                        </a:rPr>
                        <a:t>Extention</a:t>
                      </a:r>
                      <a:r>
                        <a:rPr lang="pl-PL" sz="1000" dirty="0">
                          <a:solidFill>
                            <a:srgbClr val="00638E"/>
                          </a:solidFill>
                        </a:rPr>
                        <a:t> of </a:t>
                      </a:r>
                      <a:r>
                        <a:rPr lang="pl-PL" sz="1000" dirty="0" err="1">
                          <a:solidFill>
                            <a:srgbClr val="00638E"/>
                          </a:solidFill>
                        </a:rPr>
                        <a:t>stay</a:t>
                      </a:r>
                      <a:r>
                        <a:rPr lang="pl-PL" sz="1000" dirty="0">
                          <a:solidFill>
                            <a:srgbClr val="00638E"/>
                          </a:solidFill>
                        </a:rPr>
                        <a:t> in </a:t>
                      </a:r>
                      <a:r>
                        <a:rPr lang="pl-PL" sz="1000" dirty="0" err="1">
                          <a:solidFill>
                            <a:srgbClr val="00638E"/>
                          </a:solidFill>
                        </a:rPr>
                        <a:t>accordance</a:t>
                      </a:r>
                      <a:r>
                        <a:rPr lang="pl-PL" sz="1000" dirty="0">
                          <a:solidFill>
                            <a:srgbClr val="00638E"/>
                          </a:solidFill>
                        </a:rPr>
                        <a:t> with the law</a:t>
                      </a:r>
                    </a:p>
                  </a:txBody>
                  <a:tcPr>
                    <a:noFill/>
                  </a:tcPr>
                </a:tc>
                <a:tc>
                  <a:txBody>
                    <a:bodyPr/>
                    <a:lstStyle/>
                    <a:p>
                      <a:r>
                        <a:rPr lang="pl-PL" sz="1000" dirty="0" err="1">
                          <a:solidFill>
                            <a:srgbClr val="00638E"/>
                          </a:solidFill>
                        </a:rPr>
                        <a:t>Stay</a:t>
                      </a:r>
                      <a:r>
                        <a:rPr lang="pl-PL" sz="1000" dirty="0">
                          <a:solidFill>
                            <a:srgbClr val="00638E"/>
                          </a:solidFill>
                        </a:rPr>
                        <a:t> </a:t>
                      </a:r>
                      <a:r>
                        <a:rPr lang="pl-PL" sz="1000" dirty="0" err="1">
                          <a:solidFill>
                            <a:srgbClr val="00638E"/>
                          </a:solidFill>
                        </a:rPr>
                        <a:t>deemed</a:t>
                      </a:r>
                      <a:r>
                        <a:rPr lang="pl-PL" sz="1000" dirty="0">
                          <a:solidFill>
                            <a:srgbClr val="00638E"/>
                          </a:solidFill>
                        </a:rPr>
                        <a:t> </a:t>
                      </a:r>
                      <a:r>
                        <a:rPr lang="pl-PL" sz="1000" dirty="0" err="1">
                          <a:solidFill>
                            <a:srgbClr val="00638E"/>
                          </a:solidFill>
                        </a:rPr>
                        <a:t>legal</a:t>
                      </a:r>
                      <a:endParaRPr lang="pl-PL" sz="1000" dirty="0">
                        <a:solidFill>
                          <a:srgbClr val="00638E"/>
                        </a:solidFill>
                      </a:endParaRPr>
                    </a:p>
                  </a:txBody>
                  <a:tcPr>
                    <a:noFill/>
                  </a:tcPr>
                </a:tc>
                <a:tc>
                  <a:txBody>
                    <a:bodyPr/>
                    <a:lstStyle/>
                    <a:p>
                      <a:r>
                        <a:rPr lang="pl-PL" sz="1000" dirty="0" err="1">
                          <a:solidFill>
                            <a:srgbClr val="00638E"/>
                          </a:solidFill>
                        </a:rPr>
                        <a:t>Extention</a:t>
                      </a:r>
                      <a:r>
                        <a:rPr lang="pl-PL" sz="1000" dirty="0">
                          <a:solidFill>
                            <a:srgbClr val="00638E"/>
                          </a:solidFill>
                        </a:rPr>
                        <a:t> of </a:t>
                      </a:r>
                      <a:r>
                        <a:rPr lang="pl-PL" sz="1000" dirty="0" err="1">
                          <a:solidFill>
                            <a:srgbClr val="00638E"/>
                          </a:solidFill>
                        </a:rPr>
                        <a:t>stay</a:t>
                      </a:r>
                      <a:r>
                        <a:rPr lang="pl-PL" sz="1000" dirty="0">
                          <a:solidFill>
                            <a:srgbClr val="00638E"/>
                          </a:solidFill>
                        </a:rPr>
                        <a:t> in </a:t>
                      </a:r>
                      <a:r>
                        <a:rPr lang="pl-PL" sz="1000" dirty="0" err="1">
                          <a:solidFill>
                            <a:srgbClr val="00638E"/>
                          </a:solidFill>
                        </a:rPr>
                        <a:t>accordance</a:t>
                      </a:r>
                      <a:r>
                        <a:rPr lang="pl-PL" sz="1000" dirty="0">
                          <a:solidFill>
                            <a:srgbClr val="00638E"/>
                          </a:solidFill>
                        </a:rPr>
                        <a:t> with the law</a:t>
                      </a:r>
                    </a:p>
                  </a:txBody>
                  <a:tcPr>
                    <a:noFill/>
                  </a:tcPr>
                </a:tc>
                <a:tc>
                  <a:txBody>
                    <a:bodyPr/>
                    <a:lstStyle/>
                    <a:p>
                      <a:r>
                        <a:rPr lang="pl-PL" sz="1000" dirty="0" err="1">
                          <a:solidFill>
                            <a:srgbClr val="00638E"/>
                          </a:solidFill>
                        </a:rPr>
                        <a:t>Stay</a:t>
                      </a:r>
                      <a:r>
                        <a:rPr lang="pl-PL" sz="1000" dirty="0">
                          <a:solidFill>
                            <a:srgbClr val="00638E"/>
                          </a:solidFill>
                        </a:rPr>
                        <a:t> </a:t>
                      </a:r>
                      <a:r>
                        <a:rPr lang="pl-PL" sz="1000" dirty="0" err="1">
                          <a:solidFill>
                            <a:srgbClr val="00638E"/>
                          </a:solidFill>
                        </a:rPr>
                        <a:t>deemed</a:t>
                      </a:r>
                      <a:r>
                        <a:rPr lang="pl-PL" sz="1000" dirty="0">
                          <a:solidFill>
                            <a:srgbClr val="00638E"/>
                          </a:solidFill>
                        </a:rPr>
                        <a:t> </a:t>
                      </a:r>
                      <a:r>
                        <a:rPr lang="pl-PL" sz="1000" dirty="0" err="1">
                          <a:solidFill>
                            <a:srgbClr val="00638E"/>
                          </a:solidFill>
                        </a:rPr>
                        <a:t>legal</a:t>
                      </a:r>
                      <a:endParaRPr lang="pl-PL" sz="1000" dirty="0">
                        <a:solidFill>
                          <a:srgbClr val="00638E"/>
                        </a:solidFill>
                      </a:endParaRPr>
                    </a:p>
                  </a:txBody>
                  <a:tcPr>
                    <a:noFill/>
                  </a:tcPr>
                </a:tc>
                <a:tc>
                  <a:txBody>
                    <a:bodyPr/>
                    <a:lstStyle/>
                    <a:p>
                      <a:r>
                        <a:rPr lang="pl-PL" sz="1000" dirty="0" err="1">
                          <a:solidFill>
                            <a:srgbClr val="00638E"/>
                          </a:solidFill>
                        </a:rPr>
                        <a:t>Stay</a:t>
                      </a:r>
                      <a:r>
                        <a:rPr lang="pl-PL" sz="1000" dirty="0">
                          <a:solidFill>
                            <a:srgbClr val="00638E"/>
                          </a:solidFill>
                        </a:rPr>
                        <a:t> </a:t>
                      </a:r>
                      <a:r>
                        <a:rPr lang="pl-PL" sz="1000" dirty="0" err="1">
                          <a:solidFill>
                            <a:srgbClr val="00638E"/>
                          </a:solidFill>
                        </a:rPr>
                        <a:t>deemed</a:t>
                      </a:r>
                      <a:r>
                        <a:rPr lang="pl-PL" sz="1000" dirty="0">
                          <a:solidFill>
                            <a:srgbClr val="00638E"/>
                          </a:solidFill>
                        </a:rPr>
                        <a:t> </a:t>
                      </a:r>
                      <a:r>
                        <a:rPr lang="pl-PL" sz="1000" dirty="0" err="1">
                          <a:solidFill>
                            <a:srgbClr val="00638E"/>
                          </a:solidFill>
                        </a:rPr>
                        <a:t>legal</a:t>
                      </a:r>
                      <a:endParaRPr lang="pl-PL" sz="1000" dirty="0">
                        <a:solidFill>
                          <a:srgbClr val="00638E"/>
                        </a:solidFill>
                      </a:endParaRPr>
                    </a:p>
                  </a:txBody>
                  <a:tcPr>
                    <a:noFill/>
                  </a:tcPr>
                </a:tc>
                <a:extLst>
                  <a:ext uri="{0D108BD9-81ED-4DB2-BD59-A6C34878D82A}">
                    <a16:rowId xmlns:a16="http://schemas.microsoft.com/office/drawing/2014/main" val="3661385591"/>
                  </a:ext>
                </a:extLst>
              </a:tr>
              <a:tr h="1493424">
                <a:tc>
                  <a:txBody>
                    <a:bodyPr/>
                    <a:lstStyle/>
                    <a:p>
                      <a:r>
                        <a:rPr lang="pl-PL" sz="1000" dirty="0">
                          <a:solidFill>
                            <a:schemeClr val="bg1"/>
                          </a:solidFill>
                        </a:rPr>
                        <a:t>Return to Poland </a:t>
                      </a:r>
                    </a:p>
                  </a:txBody>
                  <a:tcPr>
                    <a:solidFill>
                      <a:srgbClr val="00638E"/>
                    </a:solidFill>
                  </a:tcPr>
                </a:tc>
                <a:tc>
                  <a:txBody>
                    <a:bodyPr/>
                    <a:lstStyle/>
                    <a:p>
                      <a:r>
                        <a:rPr lang="en-US" sz="1000" dirty="0">
                          <a:solidFill>
                            <a:srgbClr val="00638E"/>
                          </a:solidFill>
                        </a:rPr>
                        <a:t>If "multi" visa</a:t>
                      </a:r>
                      <a:r>
                        <a:rPr lang="pl-PL" sz="1000" dirty="0">
                          <a:solidFill>
                            <a:srgbClr val="00638E"/>
                          </a:solidFill>
                        </a:rPr>
                        <a:t> -</a:t>
                      </a:r>
                      <a:r>
                        <a:rPr lang="en-US" sz="1000" dirty="0">
                          <a:solidFill>
                            <a:srgbClr val="00638E"/>
                          </a:solidFill>
                        </a:rPr>
                        <a:t> </a:t>
                      </a:r>
                      <a:r>
                        <a:rPr lang="pl-PL" sz="1000" dirty="0" err="1">
                          <a:solidFill>
                            <a:srgbClr val="00638E"/>
                          </a:solidFill>
                        </a:rPr>
                        <a:t>possibility</a:t>
                      </a:r>
                      <a:r>
                        <a:rPr lang="pl-PL" sz="1000" dirty="0">
                          <a:solidFill>
                            <a:srgbClr val="00638E"/>
                          </a:solidFill>
                        </a:rPr>
                        <a:t> of</a:t>
                      </a:r>
                      <a:r>
                        <a:rPr lang="en-US" sz="1000" dirty="0">
                          <a:solidFill>
                            <a:srgbClr val="00638E"/>
                          </a:solidFill>
                        </a:rPr>
                        <a:t> departure from Poland to the country of origin and re-entry to Poland on this visa</a:t>
                      </a:r>
                      <a:endParaRPr lang="pl-PL" sz="1000" dirty="0">
                        <a:solidFill>
                          <a:srgbClr val="00638E"/>
                        </a:solidFill>
                      </a:endParaRPr>
                    </a:p>
                  </a:txBody>
                  <a:tcPr>
                    <a:noFill/>
                  </a:tcPr>
                </a:tc>
                <a:tc>
                  <a:txBody>
                    <a:bodyPr/>
                    <a:lstStyle/>
                    <a:p>
                      <a:r>
                        <a:rPr lang="en-US" sz="1000" dirty="0">
                          <a:solidFill>
                            <a:srgbClr val="00638E"/>
                          </a:solidFill>
                        </a:rPr>
                        <a:t>If the stay is </a:t>
                      </a:r>
                      <a:r>
                        <a:rPr lang="pl-PL" sz="1000" dirty="0" err="1">
                          <a:solidFill>
                            <a:srgbClr val="00638E"/>
                          </a:solidFill>
                        </a:rPr>
                        <a:t>deemed</a:t>
                      </a:r>
                      <a:r>
                        <a:rPr lang="en-US" sz="1000" dirty="0">
                          <a:solidFill>
                            <a:srgbClr val="00638E"/>
                          </a:solidFill>
                        </a:rPr>
                        <a:t> as legal, the foreigner leaving Poland loses these rights and is not entitled to re-entry.</a:t>
                      </a:r>
                      <a:endParaRPr lang="pl-PL" sz="1000" dirty="0">
                        <a:solidFill>
                          <a:srgbClr val="00638E"/>
                        </a:solidFill>
                      </a:endParaRPr>
                    </a:p>
                  </a:txBody>
                  <a:tcPr>
                    <a:noFill/>
                  </a:tcPr>
                </a:tc>
                <a:tc>
                  <a:txBody>
                    <a:bodyPr/>
                    <a:lstStyle/>
                    <a:p>
                      <a:r>
                        <a:rPr lang="en-US" sz="1000" dirty="0">
                          <a:solidFill>
                            <a:srgbClr val="00638E"/>
                          </a:solidFill>
                        </a:rPr>
                        <a:t>Card validity period extended; allowed entry to Poland on the basis of this card</a:t>
                      </a:r>
                      <a:endParaRPr lang="pl-PL" sz="1000" dirty="0">
                        <a:solidFill>
                          <a:srgbClr val="00638E"/>
                        </a:solidFill>
                      </a:endParaRPr>
                    </a:p>
                  </a:txBody>
                  <a:tcPr>
                    <a:noFill/>
                  </a:tcPr>
                </a:tc>
                <a:tc>
                  <a:txBody>
                    <a:bodyPr/>
                    <a:lstStyle/>
                    <a:p>
                      <a:r>
                        <a:rPr lang="en-US" sz="1000" dirty="0">
                          <a:solidFill>
                            <a:srgbClr val="00638E"/>
                          </a:solidFill>
                        </a:rPr>
                        <a:t>If the stay is </a:t>
                      </a:r>
                      <a:r>
                        <a:rPr lang="pl-PL" sz="1000" dirty="0" err="1">
                          <a:solidFill>
                            <a:srgbClr val="00638E"/>
                          </a:solidFill>
                        </a:rPr>
                        <a:t>deemed</a:t>
                      </a:r>
                      <a:r>
                        <a:rPr lang="en-US" sz="1000" dirty="0">
                          <a:solidFill>
                            <a:srgbClr val="00638E"/>
                          </a:solidFill>
                        </a:rPr>
                        <a:t> as legal, the foreigner leaving Poland loses these rights and is not entitled to re-entry.</a:t>
                      </a:r>
                      <a:endParaRPr lang="pl-PL" sz="1000" dirty="0">
                        <a:solidFill>
                          <a:srgbClr val="00638E"/>
                        </a:solidFill>
                      </a:endParaRPr>
                    </a:p>
                    <a:p>
                      <a:endParaRPr lang="pl-PL" sz="1000" dirty="0">
                        <a:solidFill>
                          <a:srgbClr val="00638E"/>
                        </a:solidFill>
                      </a:endParaRPr>
                    </a:p>
                  </a:txBody>
                  <a:tcPr>
                    <a:noFill/>
                  </a:tcPr>
                </a:tc>
                <a:tc>
                  <a:txBody>
                    <a:bodyPr/>
                    <a:lstStyle/>
                    <a:p>
                      <a:r>
                        <a:rPr lang="en-US" sz="1000" dirty="0">
                          <a:solidFill>
                            <a:srgbClr val="00638E"/>
                          </a:solidFill>
                        </a:rPr>
                        <a:t>If the stay is </a:t>
                      </a:r>
                      <a:r>
                        <a:rPr lang="pl-PL" sz="1000" dirty="0" err="1">
                          <a:solidFill>
                            <a:srgbClr val="00638E"/>
                          </a:solidFill>
                        </a:rPr>
                        <a:t>deemed</a:t>
                      </a:r>
                      <a:r>
                        <a:rPr lang="en-US" sz="1000" dirty="0">
                          <a:solidFill>
                            <a:srgbClr val="00638E"/>
                          </a:solidFill>
                        </a:rPr>
                        <a:t> as legal, the foreigner leaving Poland loses these rights and is not entitled to re-entry.</a:t>
                      </a:r>
                      <a:endParaRPr lang="pl-PL" sz="1000" dirty="0">
                        <a:solidFill>
                          <a:srgbClr val="00638E"/>
                        </a:solidFill>
                      </a:endParaRPr>
                    </a:p>
                    <a:p>
                      <a:endParaRPr lang="pl-PL" sz="1000" dirty="0">
                        <a:solidFill>
                          <a:srgbClr val="00638E"/>
                        </a:solidFill>
                      </a:endParaRPr>
                    </a:p>
                  </a:txBody>
                  <a:tcPr>
                    <a:noFill/>
                  </a:tcPr>
                </a:tc>
                <a:extLst>
                  <a:ext uri="{0D108BD9-81ED-4DB2-BD59-A6C34878D82A}">
                    <a16:rowId xmlns:a16="http://schemas.microsoft.com/office/drawing/2014/main" val="2078028572"/>
                  </a:ext>
                </a:extLst>
              </a:tr>
            </a:tbl>
          </a:graphicData>
        </a:graphic>
      </p:graphicFrame>
      <p:sp>
        <p:nvSpPr>
          <p:cNvPr id="4" name="Prostokąt 3">
            <a:extLst>
              <a:ext uri="{FF2B5EF4-FFF2-40B4-BE49-F238E27FC236}">
                <a16:creationId xmlns:a16="http://schemas.microsoft.com/office/drawing/2014/main" id="{41D0D3ED-FA77-4983-9AC6-05965E02A730}"/>
              </a:ext>
            </a:extLst>
          </p:cNvPr>
          <p:cNvSpPr/>
          <p:nvPr/>
        </p:nvSpPr>
        <p:spPr>
          <a:xfrm>
            <a:off x="323528" y="6237312"/>
            <a:ext cx="2736304" cy="192489"/>
          </a:xfrm>
          <a:prstGeom prst="rect">
            <a:avLst/>
          </a:prstGeom>
        </p:spPr>
        <p:txBody>
          <a:bodyPr wrap="square">
            <a:spAutoFit/>
          </a:bodyPr>
          <a:lstStyle>
            <a:defPPr>
              <a:defRPr lang="en-GB"/>
            </a:defPPr>
            <a:lvl1pPr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icrosoft YaHei" charset="-122"/>
                <a:cs typeface="+mn-cs"/>
              </a:defRPr>
            </a:lvl1pPr>
            <a:lvl2pPr marL="742950" indent="-28575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icrosoft YaHei" charset="-122"/>
                <a:cs typeface="+mn-cs"/>
              </a:defRPr>
            </a:lvl2pPr>
            <a:lvl3pPr marL="11430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icrosoft YaHei" charset="-122"/>
                <a:cs typeface="+mn-cs"/>
              </a:defRPr>
            </a:lvl3pPr>
            <a:lvl4pPr marL="16002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icrosoft YaHei" charset="-122"/>
                <a:cs typeface="+mn-cs"/>
              </a:defRPr>
            </a:lvl4pPr>
            <a:lvl5pPr marL="20574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icrosoft YaHei" charset="-122"/>
                <a:cs typeface="+mn-cs"/>
              </a:defRPr>
            </a:lvl5pPr>
            <a:lvl6pPr marL="2286000" algn="l" defTabSz="914400" rtl="0" eaLnBrk="1" latinLnBrk="0" hangingPunct="1">
              <a:defRPr kern="1200">
                <a:solidFill>
                  <a:schemeClr val="tx1"/>
                </a:solidFill>
                <a:latin typeface="Arial" charset="0"/>
                <a:ea typeface="Microsoft YaHei" charset="-122"/>
                <a:cs typeface="+mn-cs"/>
              </a:defRPr>
            </a:lvl6pPr>
            <a:lvl7pPr marL="2743200" algn="l" defTabSz="914400" rtl="0" eaLnBrk="1" latinLnBrk="0" hangingPunct="1">
              <a:defRPr kern="1200">
                <a:solidFill>
                  <a:schemeClr val="tx1"/>
                </a:solidFill>
                <a:latin typeface="Arial" charset="0"/>
                <a:ea typeface="Microsoft YaHei" charset="-122"/>
                <a:cs typeface="+mn-cs"/>
              </a:defRPr>
            </a:lvl7pPr>
            <a:lvl8pPr marL="3200400" algn="l" defTabSz="914400" rtl="0" eaLnBrk="1" latinLnBrk="0" hangingPunct="1">
              <a:defRPr kern="1200">
                <a:solidFill>
                  <a:schemeClr val="tx1"/>
                </a:solidFill>
                <a:latin typeface="Arial" charset="0"/>
                <a:ea typeface="Microsoft YaHei" charset="-122"/>
                <a:cs typeface="+mn-cs"/>
              </a:defRPr>
            </a:lvl8pPr>
            <a:lvl9pPr marL="3657600" algn="l" defTabSz="914400" rtl="0" eaLnBrk="1" latinLnBrk="0" hangingPunct="1">
              <a:defRPr kern="1200">
                <a:solidFill>
                  <a:schemeClr val="tx1"/>
                </a:solidFill>
                <a:latin typeface="Arial" charset="0"/>
                <a:ea typeface="Microsoft YaHei" charset="-122"/>
                <a:cs typeface="+mn-cs"/>
              </a:defRPr>
            </a:lvl9pPr>
          </a:lstStyle>
          <a:p>
            <a:r>
              <a:rPr lang="pl-PL" sz="700" dirty="0">
                <a:solidFill>
                  <a:srgbClr val="00638E"/>
                </a:solidFill>
                <a:latin typeface="+mj-lt"/>
              </a:rPr>
              <a:t>https://udsc.gov.pl/cudzoziemcy/epidemia-koronawirusa/</a:t>
            </a:r>
          </a:p>
        </p:txBody>
      </p:sp>
    </p:spTree>
    <p:extLst>
      <p:ext uri="{BB962C8B-B14F-4D97-AF65-F5344CB8AC3E}">
        <p14:creationId xmlns:p14="http://schemas.microsoft.com/office/powerpoint/2010/main" val="24221710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CD7ED20-9C1C-48E5-BED6-E5F6EFC02373}"/>
              </a:ext>
            </a:extLst>
          </p:cNvPr>
          <p:cNvSpPr>
            <a:spLocks noGrp="1"/>
          </p:cNvSpPr>
          <p:nvPr>
            <p:ph type="title"/>
          </p:nvPr>
        </p:nvSpPr>
        <p:spPr>
          <a:xfrm>
            <a:off x="107505" y="188641"/>
            <a:ext cx="7704856" cy="1080119"/>
          </a:xfrm>
        </p:spPr>
        <p:txBody>
          <a:bodyPr/>
          <a:lstStyle/>
          <a:p>
            <a:r>
              <a:rPr lang="en-US" sz="2000" dirty="0"/>
              <a:t>Legal regulations related to the epidemic COVID-19</a:t>
            </a:r>
            <a:r>
              <a:rPr lang="pl-PL" sz="2000" dirty="0"/>
              <a:t> - </a:t>
            </a:r>
            <a:r>
              <a:rPr lang="pl-PL" sz="2000" dirty="0" err="1"/>
              <a:t>stay</a:t>
            </a:r>
            <a:r>
              <a:rPr lang="pl-PL" sz="2000" dirty="0"/>
              <a:t> in Poland </a:t>
            </a:r>
            <a:r>
              <a:rPr lang="pl-PL" sz="2000" dirty="0" err="1"/>
              <a:t>after</a:t>
            </a:r>
            <a:r>
              <a:rPr lang="pl-PL" sz="2000" dirty="0"/>
              <a:t> the 14th March 2020 – </a:t>
            </a:r>
            <a:r>
              <a:rPr lang="pl-PL" sz="2000" dirty="0" err="1"/>
              <a:t>how</a:t>
            </a:r>
            <a:r>
              <a:rPr lang="pl-PL" sz="2000" dirty="0"/>
              <a:t> </a:t>
            </a:r>
            <a:r>
              <a:rPr lang="pl-PL" sz="2000" dirty="0" err="1"/>
              <a:t>does</a:t>
            </a:r>
            <a:r>
              <a:rPr lang="pl-PL" sz="2000" dirty="0"/>
              <a:t> </a:t>
            </a:r>
            <a:r>
              <a:rPr lang="pl-PL" sz="2000" dirty="0" err="1"/>
              <a:t>it</a:t>
            </a:r>
            <a:r>
              <a:rPr lang="pl-PL" sz="2000" dirty="0"/>
              <a:t> </a:t>
            </a:r>
            <a:r>
              <a:rPr lang="pl-PL" sz="2000" dirty="0" err="1"/>
              <a:t>work</a:t>
            </a:r>
            <a:r>
              <a:rPr lang="pl-PL" sz="2000" dirty="0"/>
              <a:t>? - </a:t>
            </a:r>
            <a:r>
              <a:rPr lang="pl-PL" sz="2000" dirty="0" err="1"/>
              <a:t>examples</a:t>
            </a:r>
            <a:endParaRPr lang="pl-PL" sz="2000" dirty="0"/>
          </a:p>
        </p:txBody>
      </p:sp>
      <p:graphicFrame>
        <p:nvGraphicFramePr>
          <p:cNvPr id="6" name="Tabela 5">
            <a:extLst>
              <a:ext uri="{FF2B5EF4-FFF2-40B4-BE49-F238E27FC236}">
                <a16:creationId xmlns:a16="http://schemas.microsoft.com/office/drawing/2014/main" id="{56813562-3AEA-48E9-9FFF-39FB1B49EE04}"/>
              </a:ext>
            </a:extLst>
          </p:cNvPr>
          <p:cNvGraphicFramePr>
            <a:graphicFrameLocks noGrp="1"/>
          </p:cNvGraphicFramePr>
          <p:nvPr>
            <p:extLst>
              <p:ext uri="{D42A27DB-BD31-4B8C-83A1-F6EECF244321}">
                <p14:modId xmlns:p14="http://schemas.microsoft.com/office/powerpoint/2010/main" val="1182445010"/>
              </p:ext>
            </p:extLst>
          </p:nvPr>
        </p:nvGraphicFramePr>
        <p:xfrm>
          <a:off x="251520" y="1397000"/>
          <a:ext cx="8640960" cy="4480272"/>
        </p:xfrm>
        <a:graphic>
          <a:graphicData uri="http://schemas.openxmlformats.org/drawingml/2006/table">
            <a:tbl>
              <a:tblPr firstRow="1" bandRow="1">
                <a:tableStyleId>{5C22544A-7EE6-4342-B048-85BDC9FD1C3A}</a:tableStyleId>
              </a:tblPr>
              <a:tblGrid>
                <a:gridCol w="1440160">
                  <a:extLst>
                    <a:ext uri="{9D8B030D-6E8A-4147-A177-3AD203B41FA5}">
                      <a16:colId xmlns:a16="http://schemas.microsoft.com/office/drawing/2014/main" val="159103350"/>
                    </a:ext>
                  </a:extLst>
                </a:gridCol>
                <a:gridCol w="1440160">
                  <a:extLst>
                    <a:ext uri="{9D8B030D-6E8A-4147-A177-3AD203B41FA5}">
                      <a16:colId xmlns:a16="http://schemas.microsoft.com/office/drawing/2014/main" val="527231558"/>
                    </a:ext>
                  </a:extLst>
                </a:gridCol>
                <a:gridCol w="1440160">
                  <a:extLst>
                    <a:ext uri="{9D8B030D-6E8A-4147-A177-3AD203B41FA5}">
                      <a16:colId xmlns:a16="http://schemas.microsoft.com/office/drawing/2014/main" val="3457761024"/>
                    </a:ext>
                  </a:extLst>
                </a:gridCol>
                <a:gridCol w="1440160">
                  <a:extLst>
                    <a:ext uri="{9D8B030D-6E8A-4147-A177-3AD203B41FA5}">
                      <a16:colId xmlns:a16="http://schemas.microsoft.com/office/drawing/2014/main" val="1528869236"/>
                    </a:ext>
                  </a:extLst>
                </a:gridCol>
                <a:gridCol w="1440160">
                  <a:extLst>
                    <a:ext uri="{9D8B030D-6E8A-4147-A177-3AD203B41FA5}">
                      <a16:colId xmlns:a16="http://schemas.microsoft.com/office/drawing/2014/main" val="2729511154"/>
                    </a:ext>
                  </a:extLst>
                </a:gridCol>
                <a:gridCol w="1440160">
                  <a:extLst>
                    <a:ext uri="{9D8B030D-6E8A-4147-A177-3AD203B41FA5}">
                      <a16:colId xmlns:a16="http://schemas.microsoft.com/office/drawing/2014/main" val="3207140464"/>
                    </a:ext>
                  </a:extLst>
                </a:gridCol>
              </a:tblGrid>
              <a:tr h="1493424">
                <a:tc>
                  <a:txBody>
                    <a:bodyPr/>
                    <a:lstStyle/>
                    <a:p>
                      <a:r>
                        <a:rPr lang="pl-PL" sz="1000" dirty="0" err="1">
                          <a:solidFill>
                            <a:schemeClr val="bg1"/>
                          </a:solidFill>
                        </a:rPr>
                        <a:t>Type</a:t>
                      </a:r>
                      <a:r>
                        <a:rPr lang="pl-PL" sz="1000" dirty="0">
                          <a:solidFill>
                            <a:schemeClr val="bg1"/>
                          </a:solidFill>
                        </a:rPr>
                        <a:t> of </a:t>
                      </a:r>
                      <a:r>
                        <a:rPr lang="pl-PL" sz="1000" dirty="0" err="1">
                          <a:solidFill>
                            <a:schemeClr val="bg1"/>
                          </a:solidFill>
                        </a:rPr>
                        <a:t>current</a:t>
                      </a:r>
                      <a:r>
                        <a:rPr lang="pl-PL" sz="1000" dirty="0">
                          <a:solidFill>
                            <a:schemeClr val="bg1"/>
                          </a:solidFill>
                        </a:rPr>
                        <a:t> </a:t>
                      </a:r>
                      <a:r>
                        <a:rPr lang="pl-PL" sz="1000" dirty="0" err="1">
                          <a:solidFill>
                            <a:schemeClr val="bg1"/>
                          </a:solidFill>
                        </a:rPr>
                        <a:t>residence</a:t>
                      </a:r>
                      <a:r>
                        <a:rPr lang="pl-PL" sz="1000" dirty="0">
                          <a:solidFill>
                            <a:schemeClr val="bg1"/>
                          </a:solidFill>
                        </a:rPr>
                        <a:t> </a:t>
                      </a:r>
                      <a:r>
                        <a:rPr lang="pl-PL" sz="1000" dirty="0" err="1">
                          <a:solidFill>
                            <a:schemeClr val="bg1"/>
                          </a:solidFill>
                        </a:rPr>
                        <a:t>permit</a:t>
                      </a:r>
                      <a:endParaRPr lang="pl-PL" sz="1000" dirty="0">
                        <a:solidFill>
                          <a:schemeClr val="bg1"/>
                        </a:solidFill>
                      </a:endParaRPr>
                    </a:p>
                  </a:txBody>
                  <a:tcPr>
                    <a:solidFill>
                      <a:srgbClr val="00638E"/>
                    </a:solidFill>
                  </a:tcPr>
                </a:tc>
                <a:tc>
                  <a:txBody>
                    <a:bodyPr/>
                    <a:lstStyle/>
                    <a:p>
                      <a:r>
                        <a:rPr lang="pl-PL" sz="1000" dirty="0" err="1">
                          <a:solidFill>
                            <a:schemeClr val="bg1"/>
                          </a:solidFill>
                        </a:rPr>
                        <a:t>National</a:t>
                      </a:r>
                      <a:r>
                        <a:rPr lang="pl-PL" sz="1000" dirty="0">
                          <a:solidFill>
                            <a:schemeClr val="bg1"/>
                          </a:solidFill>
                        </a:rPr>
                        <a:t> Visa D</a:t>
                      </a:r>
                    </a:p>
                  </a:txBody>
                  <a:tcPr>
                    <a:solidFill>
                      <a:srgbClr val="0083A5"/>
                    </a:solidFill>
                  </a:tcPr>
                </a:tc>
                <a:tc>
                  <a:txBody>
                    <a:bodyPr/>
                    <a:lstStyle/>
                    <a:p>
                      <a:r>
                        <a:rPr lang="pl-PL" sz="1000" dirty="0" err="1">
                          <a:solidFill>
                            <a:schemeClr val="bg1"/>
                          </a:solidFill>
                        </a:rPr>
                        <a:t>Schengen</a:t>
                      </a:r>
                      <a:r>
                        <a:rPr lang="pl-PL" sz="1000" dirty="0">
                          <a:solidFill>
                            <a:schemeClr val="bg1"/>
                          </a:solidFill>
                        </a:rPr>
                        <a:t> Visa C</a:t>
                      </a:r>
                    </a:p>
                  </a:txBody>
                  <a:tcPr>
                    <a:solidFill>
                      <a:srgbClr val="0083A5"/>
                    </a:solidFill>
                  </a:tcPr>
                </a:tc>
                <a:tc>
                  <a:txBody>
                    <a:bodyPr/>
                    <a:lstStyle/>
                    <a:p>
                      <a:r>
                        <a:rPr lang="pl-PL" sz="1000" dirty="0" err="1">
                          <a:solidFill>
                            <a:schemeClr val="bg1"/>
                          </a:solidFill>
                        </a:rPr>
                        <a:t>Temporary</a:t>
                      </a:r>
                      <a:r>
                        <a:rPr lang="pl-PL" sz="1000" dirty="0">
                          <a:solidFill>
                            <a:schemeClr val="bg1"/>
                          </a:solidFill>
                        </a:rPr>
                        <a:t> </a:t>
                      </a:r>
                      <a:r>
                        <a:rPr lang="pl-PL" sz="1000" dirty="0" err="1">
                          <a:solidFill>
                            <a:schemeClr val="bg1"/>
                          </a:solidFill>
                        </a:rPr>
                        <a:t>residence</a:t>
                      </a:r>
                      <a:r>
                        <a:rPr lang="pl-PL" sz="1000" dirty="0">
                          <a:solidFill>
                            <a:schemeClr val="bg1"/>
                          </a:solidFill>
                        </a:rPr>
                        <a:t> </a:t>
                      </a:r>
                      <a:r>
                        <a:rPr lang="pl-PL" sz="1000" dirty="0" err="1">
                          <a:solidFill>
                            <a:schemeClr val="bg1"/>
                          </a:solidFill>
                        </a:rPr>
                        <a:t>permit</a:t>
                      </a:r>
                      <a:r>
                        <a:rPr lang="pl-PL" sz="1000" dirty="0">
                          <a:solidFill>
                            <a:schemeClr val="bg1"/>
                          </a:solidFill>
                        </a:rPr>
                        <a:t> </a:t>
                      </a:r>
                      <a:r>
                        <a:rPr lang="pl-PL" sz="1000" dirty="0" err="1">
                          <a:solidFill>
                            <a:schemeClr val="bg1"/>
                          </a:solidFill>
                        </a:rPr>
                        <a:t>issued</a:t>
                      </a:r>
                      <a:r>
                        <a:rPr lang="pl-PL" sz="1000" dirty="0">
                          <a:solidFill>
                            <a:schemeClr val="bg1"/>
                          </a:solidFill>
                        </a:rPr>
                        <a:t> in Poland </a:t>
                      </a:r>
                    </a:p>
                  </a:txBody>
                  <a:tcPr>
                    <a:solidFill>
                      <a:srgbClr val="0083A5"/>
                    </a:solidFill>
                  </a:tcPr>
                </a:tc>
                <a:tc>
                  <a:txBody>
                    <a:bodyPr/>
                    <a:lstStyle/>
                    <a:p>
                      <a:r>
                        <a:rPr lang="pl-PL" sz="1000" dirty="0">
                          <a:solidFill>
                            <a:schemeClr val="bg1"/>
                          </a:solidFill>
                        </a:rPr>
                        <a:t>Visa-</a:t>
                      </a:r>
                      <a:r>
                        <a:rPr lang="pl-PL" sz="1000" dirty="0" err="1">
                          <a:solidFill>
                            <a:schemeClr val="bg1"/>
                          </a:solidFill>
                        </a:rPr>
                        <a:t>free</a:t>
                      </a:r>
                      <a:r>
                        <a:rPr lang="pl-PL" sz="1000" dirty="0">
                          <a:solidFill>
                            <a:schemeClr val="bg1"/>
                          </a:solidFill>
                        </a:rPr>
                        <a:t> </a:t>
                      </a:r>
                      <a:r>
                        <a:rPr lang="pl-PL" sz="1000" dirty="0" err="1">
                          <a:solidFill>
                            <a:schemeClr val="bg1"/>
                          </a:solidFill>
                        </a:rPr>
                        <a:t>travel</a:t>
                      </a:r>
                      <a:r>
                        <a:rPr lang="pl-PL" sz="1000" dirty="0">
                          <a:solidFill>
                            <a:schemeClr val="bg1"/>
                          </a:solidFill>
                        </a:rPr>
                        <a:t> </a:t>
                      </a:r>
                      <a:r>
                        <a:rPr lang="pl-PL" sz="1000" dirty="0" err="1">
                          <a:solidFill>
                            <a:schemeClr val="bg1"/>
                          </a:solidFill>
                        </a:rPr>
                        <a:t>e.g</a:t>
                      </a:r>
                      <a:r>
                        <a:rPr lang="pl-PL" sz="1000" dirty="0">
                          <a:solidFill>
                            <a:schemeClr val="bg1"/>
                          </a:solidFill>
                        </a:rPr>
                        <a:t>. </a:t>
                      </a:r>
                      <a:r>
                        <a:rPr lang="pl-PL" sz="1000" dirty="0" err="1">
                          <a:solidFill>
                            <a:schemeClr val="bg1"/>
                          </a:solidFill>
                        </a:rPr>
                        <a:t>Ukraine</a:t>
                      </a:r>
                      <a:r>
                        <a:rPr lang="pl-PL" sz="1000" dirty="0">
                          <a:solidFill>
                            <a:schemeClr val="bg1"/>
                          </a:solidFill>
                        </a:rPr>
                        <a:t> </a:t>
                      </a:r>
                    </a:p>
                  </a:txBody>
                  <a:tcPr>
                    <a:solidFill>
                      <a:srgbClr val="0083A5"/>
                    </a:solidFill>
                  </a:tcPr>
                </a:tc>
                <a:tc>
                  <a:txBody>
                    <a:bodyPr/>
                    <a:lstStyle/>
                    <a:p>
                      <a:r>
                        <a:rPr lang="en-US" sz="1000" dirty="0">
                          <a:solidFill>
                            <a:schemeClr val="bg1"/>
                          </a:solidFill>
                        </a:rPr>
                        <a:t>Residence permit issued by another Schengen country, e</a:t>
                      </a:r>
                      <a:r>
                        <a:rPr lang="pl-PL" sz="1000" dirty="0">
                          <a:solidFill>
                            <a:schemeClr val="bg1"/>
                          </a:solidFill>
                        </a:rPr>
                        <a:t>.</a:t>
                      </a:r>
                      <a:r>
                        <a:rPr lang="en-US" sz="1000" dirty="0">
                          <a:solidFill>
                            <a:schemeClr val="bg1"/>
                          </a:solidFill>
                        </a:rPr>
                        <a:t>g</a:t>
                      </a:r>
                      <a:r>
                        <a:rPr lang="pl-PL" sz="1000" dirty="0">
                          <a:solidFill>
                            <a:schemeClr val="bg1"/>
                          </a:solidFill>
                        </a:rPr>
                        <a:t>.</a:t>
                      </a:r>
                      <a:r>
                        <a:rPr lang="en-US" sz="1000" dirty="0">
                          <a:solidFill>
                            <a:schemeClr val="bg1"/>
                          </a:solidFill>
                        </a:rPr>
                        <a:t> France</a:t>
                      </a:r>
                      <a:endParaRPr lang="pl-PL" sz="1000" dirty="0">
                        <a:solidFill>
                          <a:schemeClr val="bg1"/>
                        </a:solidFill>
                      </a:endParaRPr>
                    </a:p>
                  </a:txBody>
                  <a:tcPr>
                    <a:solidFill>
                      <a:srgbClr val="0083A5"/>
                    </a:solidFill>
                  </a:tcPr>
                </a:tc>
                <a:extLst>
                  <a:ext uri="{0D108BD9-81ED-4DB2-BD59-A6C34878D82A}">
                    <a16:rowId xmlns:a16="http://schemas.microsoft.com/office/drawing/2014/main" val="3709259958"/>
                  </a:ext>
                </a:extLst>
              </a:tr>
              <a:tr h="1493424">
                <a:tc>
                  <a:txBody>
                    <a:bodyPr/>
                    <a:lstStyle/>
                    <a:p>
                      <a:r>
                        <a:rPr lang="pl-PL" sz="1000" dirty="0" err="1">
                          <a:solidFill>
                            <a:schemeClr val="bg1"/>
                          </a:solidFill>
                        </a:rPr>
                        <a:t>Current</a:t>
                      </a:r>
                      <a:r>
                        <a:rPr lang="pl-PL" sz="1000" dirty="0">
                          <a:solidFill>
                            <a:schemeClr val="bg1"/>
                          </a:solidFill>
                        </a:rPr>
                        <a:t> </a:t>
                      </a:r>
                      <a:r>
                        <a:rPr lang="pl-PL" sz="1000" dirty="0" err="1">
                          <a:solidFill>
                            <a:schemeClr val="bg1"/>
                          </a:solidFill>
                        </a:rPr>
                        <a:t>legal</a:t>
                      </a:r>
                      <a:r>
                        <a:rPr lang="pl-PL" sz="1000" dirty="0">
                          <a:solidFill>
                            <a:schemeClr val="bg1"/>
                          </a:solidFill>
                        </a:rPr>
                        <a:t> status in Poland </a:t>
                      </a:r>
                    </a:p>
                  </a:txBody>
                  <a:tcPr>
                    <a:solidFill>
                      <a:srgbClr val="00638E"/>
                    </a:solidFill>
                  </a:tcPr>
                </a:tc>
                <a:tc>
                  <a:txBody>
                    <a:bodyPr/>
                    <a:lstStyle/>
                    <a:p>
                      <a:r>
                        <a:rPr lang="pl-PL" sz="1000" dirty="0" err="1">
                          <a:solidFill>
                            <a:srgbClr val="0070C0"/>
                          </a:solidFill>
                        </a:rPr>
                        <a:t>Extention</a:t>
                      </a:r>
                      <a:r>
                        <a:rPr lang="pl-PL" sz="1000" dirty="0">
                          <a:solidFill>
                            <a:srgbClr val="0070C0"/>
                          </a:solidFill>
                        </a:rPr>
                        <a:t> of </a:t>
                      </a:r>
                      <a:r>
                        <a:rPr lang="pl-PL" sz="1000" dirty="0" err="1">
                          <a:solidFill>
                            <a:srgbClr val="0070C0"/>
                          </a:solidFill>
                        </a:rPr>
                        <a:t>stay</a:t>
                      </a:r>
                      <a:r>
                        <a:rPr lang="pl-PL" sz="1000" dirty="0">
                          <a:solidFill>
                            <a:srgbClr val="0070C0"/>
                          </a:solidFill>
                        </a:rPr>
                        <a:t> in </a:t>
                      </a:r>
                      <a:r>
                        <a:rPr lang="pl-PL" sz="1000" dirty="0" err="1">
                          <a:solidFill>
                            <a:srgbClr val="0070C0"/>
                          </a:solidFill>
                        </a:rPr>
                        <a:t>accordance</a:t>
                      </a:r>
                      <a:r>
                        <a:rPr lang="pl-PL" sz="1000" dirty="0">
                          <a:solidFill>
                            <a:srgbClr val="0070C0"/>
                          </a:solidFill>
                        </a:rPr>
                        <a:t> with the law</a:t>
                      </a:r>
                    </a:p>
                  </a:txBody>
                  <a:tcPr>
                    <a:noFill/>
                  </a:tcPr>
                </a:tc>
                <a:tc>
                  <a:txBody>
                    <a:bodyPr/>
                    <a:lstStyle/>
                    <a:p>
                      <a:r>
                        <a:rPr lang="en-US" sz="1000" dirty="0">
                          <a:solidFill>
                            <a:srgbClr val="0070C0"/>
                          </a:solidFill>
                        </a:rPr>
                        <a:t>Conditional legal stay; you </a:t>
                      </a:r>
                      <a:r>
                        <a:rPr lang="pl-PL" sz="1000" dirty="0" err="1">
                          <a:solidFill>
                            <a:srgbClr val="0070C0"/>
                          </a:solidFill>
                        </a:rPr>
                        <a:t>should</a:t>
                      </a:r>
                      <a:r>
                        <a:rPr lang="en-US" sz="1000" dirty="0">
                          <a:solidFill>
                            <a:srgbClr val="0070C0"/>
                          </a:solidFill>
                        </a:rPr>
                        <a:t> submit an application for temporary residence (within the extended period)</a:t>
                      </a:r>
                      <a:endParaRPr lang="pl-PL" sz="1000" dirty="0">
                        <a:solidFill>
                          <a:srgbClr val="0070C0"/>
                        </a:solidFill>
                      </a:endParaRPr>
                    </a:p>
                  </a:txBody>
                  <a:tcPr>
                    <a:noFill/>
                  </a:tcPr>
                </a:tc>
                <a:tc>
                  <a:txBody>
                    <a:bodyPr/>
                    <a:lstStyle/>
                    <a:p>
                      <a:r>
                        <a:rPr lang="pl-PL" sz="1000" dirty="0" err="1">
                          <a:solidFill>
                            <a:srgbClr val="0070C0"/>
                          </a:solidFill>
                        </a:rPr>
                        <a:t>Extention</a:t>
                      </a:r>
                      <a:r>
                        <a:rPr lang="pl-PL" sz="1000" dirty="0">
                          <a:solidFill>
                            <a:srgbClr val="0070C0"/>
                          </a:solidFill>
                        </a:rPr>
                        <a:t> of </a:t>
                      </a:r>
                      <a:r>
                        <a:rPr lang="pl-PL" sz="1000" dirty="0" err="1">
                          <a:solidFill>
                            <a:srgbClr val="0070C0"/>
                          </a:solidFill>
                        </a:rPr>
                        <a:t>stay</a:t>
                      </a:r>
                      <a:r>
                        <a:rPr lang="pl-PL" sz="1000" dirty="0">
                          <a:solidFill>
                            <a:srgbClr val="0070C0"/>
                          </a:solidFill>
                        </a:rPr>
                        <a:t> in </a:t>
                      </a:r>
                      <a:r>
                        <a:rPr lang="pl-PL" sz="1000" dirty="0" err="1">
                          <a:solidFill>
                            <a:srgbClr val="0070C0"/>
                          </a:solidFill>
                        </a:rPr>
                        <a:t>accordance</a:t>
                      </a:r>
                      <a:r>
                        <a:rPr lang="pl-PL" sz="1000" dirty="0">
                          <a:solidFill>
                            <a:srgbClr val="0070C0"/>
                          </a:solidFill>
                        </a:rPr>
                        <a:t> with the law</a:t>
                      </a:r>
                    </a:p>
                  </a:txBody>
                  <a:tcPr>
                    <a:noFill/>
                  </a:tcPr>
                </a:tc>
                <a:tc>
                  <a:txBody>
                    <a:bodyPr/>
                    <a:lstStyle/>
                    <a:p>
                      <a:r>
                        <a:rPr lang="en-US" sz="1000" dirty="0">
                          <a:solidFill>
                            <a:srgbClr val="0070C0"/>
                          </a:solidFill>
                        </a:rPr>
                        <a:t>Conditional legal stay; you </a:t>
                      </a:r>
                      <a:r>
                        <a:rPr lang="pl-PL" sz="1000" dirty="0" err="1">
                          <a:solidFill>
                            <a:srgbClr val="0070C0"/>
                          </a:solidFill>
                        </a:rPr>
                        <a:t>should</a:t>
                      </a:r>
                      <a:r>
                        <a:rPr lang="en-US" sz="1000" dirty="0">
                          <a:solidFill>
                            <a:srgbClr val="0070C0"/>
                          </a:solidFill>
                        </a:rPr>
                        <a:t> submit an application for temporary residence (within the extended period)</a:t>
                      </a:r>
                      <a:endParaRPr lang="pl-PL" sz="1000" dirty="0">
                        <a:solidFill>
                          <a:srgbClr val="0070C0"/>
                        </a:solidFill>
                      </a:endParaRPr>
                    </a:p>
                  </a:txBody>
                  <a:tcPr>
                    <a:noFill/>
                  </a:tcPr>
                </a:tc>
                <a:tc>
                  <a:txBody>
                    <a:bodyPr/>
                    <a:lstStyle/>
                    <a:p>
                      <a:r>
                        <a:rPr lang="en-US" sz="1000" dirty="0">
                          <a:solidFill>
                            <a:srgbClr val="0070C0"/>
                          </a:solidFill>
                        </a:rPr>
                        <a:t>Conditional legal stay; you </a:t>
                      </a:r>
                      <a:r>
                        <a:rPr lang="pl-PL" sz="1000" dirty="0" err="1">
                          <a:solidFill>
                            <a:srgbClr val="0070C0"/>
                          </a:solidFill>
                        </a:rPr>
                        <a:t>should</a:t>
                      </a:r>
                      <a:r>
                        <a:rPr lang="en-US" sz="1000" dirty="0">
                          <a:solidFill>
                            <a:srgbClr val="0070C0"/>
                          </a:solidFill>
                        </a:rPr>
                        <a:t> submit an application for temporary residence (within the extended period)</a:t>
                      </a:r>
                      <a:endParaRPr lang="pl-PL" sz="1000" dirty="0">
                        <a:solidFill>
                          <a:srgbClr val="0070C0"/>
                        </a:solidFill>
                      </a:endParaRPr>
                    </a:p>
                  </a:txBody>
                  <a:tcPr>
                    <a:noFill/>
                  </a:tcPr>
                </a:tc>
                <a:extLst>
                  <a:ext uri="{0D108BD9-81ED-4DB2-BD59-A6C34878D82A}">
                    <a16:rowId xmlns:a16="http://schemas.microsoft.com/office/drawing/2014/main" val="3661385591"/>
                  </a:ext>
                </a:extLst>
              </a:tr>
              <a:tr h="1493424">
                <a:tc>
                  <a:txBody>
                    <a:bodyPr/>
                    <a:lstStyle/>
                    <a:p>
                      <a:r>
                        <a:rPr lang="pl-PL" sz="1000" dirty="0">
                          <a:solidFill>
                            <a:schemeClr val="bg1"/>
                          </a:solidFill>
                        </a:rPr>
                        <a:t>Return to Poland </a:t>
                      </a:r>
                    </a:p>
                  </a:txBody>
                  <a:tcPr>
                    <a:solidFill>
                      <a:srgbClr val="00638E"/>
                    </a:solidFill>
                  </a:tcPr>
                </a:tc>
                <a:tc>
                  <a:txBody>
                    <a:bodyPr/>
                    <a:lstStyle/>
                    <a:p>
                      <a:r>
                        <a:rPr lang="en-US" sz="1000" dirty="0">
                          <a:solidFill>
                            <a:srgbClr val="0070C0"/>
                          </a:solidFill>
                        </a:rPr>
                        <a:t>If "multi" visa</a:t>
                      </a:r>
                      <a:r>
                        <a:rPr lang="pl-PL" sz="1000" dirty="0">
                          <a:solidFill>
                            <a:srgbClr val="0070C0"/>
                          </a:solidFill>
                        </a:rPr>
                        <a:t> -</a:t>
                      </a:r>
                      <a:r>
                        <a:rPr lang="en-US" sz="1000" dirty="0">
                          <a:solidFill>
                            <a:srgbClr val="0070C0"/>
                          </a:solidFill>
                        </a:rPr>
                        <a:t> </a:t>
                      </a:r>
                      <a:r>
                        <a:rPr lang="pl-PL" sz="1000" dirty="0" err="1">
                          <a:solidFill>
                            <a:srgbClr val="0070C0"/>
                          </a:solidFill>
                        </a:rPr>
                        <a:t>possibility</a:t>
                      </a:r>
                      <a:r>
                        <a:rPr lang="pl-PL" sz="1000" dirty="0">
                          <a:solidFill>
                            <a:srgbClr val="0070C0"/>
                          </a:solidFill>
                        </a:rPr>
                        <a:t> of</a:t>
                      </a:r>
                      <a:r>
                        <a:rPr lang="en-US" sz="1000" dirty="0">
                          <a:solidFill>
                            <a:srgbClr val="0070C0"/>
                          </a:solidFill>
                        </a:rPr>
                        <a:t> departure from Poland to the country of origin and re-entry to Poland on this visa</a:t>
                      </a:r>
                      <a:endParaRPr lang="pl-PL" sz="1000" dirty="0">
                        <a:solidFill>
                          <a:srgbClr val="0070C0"/>
                        </a:solidFill>
                      </a:endParaRPr>
                    </a:p>
                  </a:txBody>
                  <a:tcPr>
                    <a:noFill/>
                  </a:tcPr>
                </a:tc>
                <a:tc>
                  <a:txBody>
                    <a:bodyPr/>
                    <a:lstStyle/>
                    <a:p>
                      <a:r>
                        <a:rPr lang="en-US" sz="1000" dirty="0">
                          <a:solidFill>
                            <a:srgbClr val="0070C0"/>
                          </a:solidFill>
                        </a:rPr>
                        <a:t>If the stay is </a:t>
                      </a:r>
                      <a:r>
                        <a:rPr lang="pl-PL" sz="1000" dirty="0" err="1">
                          <a:solidFill>
                            <a:srgbClr val="0070C0"/>
                          </a:solidFill>
                        </a:rPr>
                        <a:t>deemed</a:t>
                      </a:r>
                      <a:r>
                        <a:rPr lang="en-US" sz="1000" dirty="0">
                          <a:solidFill>
                            <a:srgbClr val="0070C0"/>
                          </a:solidFill>
                        </a:rPr>
                        <a:t> as legal, the foreigner leaving Poland loses these rights and is not entitled to re-entry.</a:t>
                      </a:r>
                      <a:endParaRPr lang="pl-PL" sz="1000" dirty="0">
                        <a:solidFill>
                          <a:srgbClr val="0070C0"/>
                        </a:solidFill>
                      </a:endParaRPr>
                    </a:p>
                  </a:txBody>
                  <a:tcPr>
                    <a:noFill/>
                  </a:tcPr>
                </a:tc>
                <a:tc>
                  <a:txBody>
                    <a:bodyPr/>
                    <a:lstStyle/>
                    <a:p>
                      <a:r>
                        <a:rPr lang="en-US" sz="1000" dirty="0">
                          <a:solidFill>
                            <a:srgbClr val="0070C0"/>
                          </a:solidFill>
                        </a:rPr>
                        <a:t>Card validity period extended; allowed entry to Poland on the basis of this card</a:t>
                      </a:r>
                      <a:endParaRPr lang="pl-PL" sz="1000" dirty="0">
                        <a:solidFill>
                          <a:srgbClr val="0070C0"/>
                        </a:solidFill>
                      </a:endParaRPr>
                    </a:p>
                  </a:txBody>
                  <a:tcPr>
                    <a:noFill/>
                  </a:tcPr>
                </a:tc>
                <a:tc>
                  <a:txBody>
                    <a:bodyPr/>
                    <a:lstStyle/>
                    <a:p>
                      <a:r>
                        <a:rPr lang="en-US" sz="1000" dirty="0">
                          <a:solidFill>
                            <a:srgbClr val="0070C0"/>
                          </a:solidFill>
                        </a:rPr>
                        <a:t>If the stay is </a:t>
                      </a:r>
                      <a:r>
                        <a:rPr lang="pl-PL" sz="1000" dirty="0" err="1">
                          <a:solidFill>
                            <a:srgbClr val="0070C0"/>
                          </a:solidFill>
                        </a:rPr>
                        <a:t>deemed</a:t>
                      </a:r>
                      <a:r>
                        <a:rPr lang="en-US" sz="1000" dirty="0">
                          <a:solidFill>
                            <a:srgbClr val="0070C0"/>
                          </a:solidFill>
                        </a:rPr>
                        <a:t> as legal, the foreigner leaving Poland loses these rights and is not entitled to re-entry.</a:t>
                      </a:r>
                      <a:endParaRPr lang="pl-PL" sz="1000" dirty="0">
                        <a:solidFill>
                          <a:srgbClr val="0070C0"/>
                        </a:solidFill>
                      </a:endParaRPr>
                    </a:p>
                    <a:p>
                      <a:endParaRPr lang="pl-PL" sz="1000" dirty="0">
                        <a:solidFill>
                          <a:srgbClr val="0070C0"/>
                        </a:solidFill>
                      </a:endParaRPr>
                    </a:p>
                  </a:txBody>
                  <a:tcPr>
                    <a:noFill/>
                  </a:tcPr>
                </a:tc>
                <a:tc>
                  <a:txBody>
                    <a:bodyPr/>
                    <a:lstStyle/>
                    <a:p>
                      <a:r>
                        <a:rPr lang="en-US" sz="1000" dirty="0">
                          <a:solidFill>
                            <a:srgbClr val="0070C0"/>
                          </a:solidFill>
                        </a:rPr>
                        <a:t>If the stay is </a:t>
                      </a:r>
                      <a:r>
                        <a:rPr lang="pl-PL" sz="1000" dirty="0" err="1">
                          <a:solidFill>
                            <a:srgbClr val="0070C0"/>
                          </a:solidFill>
                        </a:rPr>
                        <a:t>deemed</a:t>
                      </a:r>
                      <a:r>
                        <a:rPr lang="en-US" sz="1000" dirty="0">
                          <a:solidFill>
                            <a:srgbClr val="0070C0"/>
                          </a:solidFill>
                        </a:rPr>
                        <a:t> as legal, the foreigner leaving Poland loses these rights and is not entitled to re-entry.</a:t>
                      </a:r>
                      <a:endParaRPr lang="pl-PL" sz="1000" dirty="0">
                        <a:solidFill>
                          <a:srgbClr val="0070C0"/>
                        </a:solidFill>
                      </a:endParaRPr>
                    </a:p>
                    <a:p>
                      <a:endParaRPr lang="pl-PL" sz="1000" dirty="0">
                        <a:solidFill>
                          <a:srgbClr val="0070C0"/>
                        </a:solidFill>
                      </a:endParaRPr>
                    </a:p>
                  </a:txBody>
                  <a:tcPr>
                    <a:noFill/>
                  </a:tcPr>
                </a:tc>
                <a:extLst>
                  <a:ext uri="{0D108BD9-81ED-4DB2-BD59-A6C34878D82A}">
                    <a16:rowId xmlns:a16="http://schemas.microsoft.com/office/drawing/2014/main" val="2078028572"/>
                  </a:ext>
                </a:extLst>
              </a:tr>
            </a:tbl>
          </a:graphicData>
        </a:graphic>
      </p:graphicFrame>
      <p:sp>
        <p:nvSpPr>
          <p:cNvPr id="4" name="Prostokąt 3">
            <a:extLst>
              <a:ext uri="{FF2B5EF4-FFF2-40B4-BE49-F238E27FC236}">
                <a16:creationId xmlns:a16="http://schemas.microsoft.com/office/drawing/2014/main" id="{41D0D3ED-FA77-4983-9AC6-05965E02A730}"/>
              </a:ext>
            </a:extLst>
          </p:cNvPr>
          <p:cNvSpPr/>
          <p:nvPr/>
        </p:nvSpPr>
        <p:spPr>
          <a:xfrm>
            <a:off x="395536" y="6165304"/>
            <a:ext cx="2736304" cy="192489"/>
          </a:xfrm>
          <a:prstGeom prst="rect">
            <a:avLst/>
          </a:prstGeom>
        </p:spPr>
        <p:txBody>
          <a:bodyPr wrap="square">
            <a:spAutoFit/>
          </a:bodyPr>
          <a:lstStyle>
            <a:defPPr>
              <a:defRPr lang="en-GB"/>
            </a:defPPr>
            <a:lvl1pPr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icrosoft YaHei" charset="-122"/>
                <a:cs typeface="+mn-cs"/>
              </a:defRPr>
            </a:lvl1pPr>
            <a:lvl2pPr marL="742950" indent="-28575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icrosoft YaHei" charset="-122"/>
                <a:cs typeface="+mn-cs"/>
              </a:defRPr>
            </a:lvl2pPr>
            <a:lvl3pPr marL="11430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icrosoft YaHei" charset="-122"/>
                <a:cs typeface="+mn-cs"/>
              </a:defRPr>
            </a:lvl3pPr>
            <a:lvl4pPr marL="16002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icrosoft YaHei" charset="-122"/>
                <a:cs typeface="+mn-cs"/>
              </a:defRPr>
            </a:lvl4pPr>
            <a:lvl5pPr marL="20574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icrosoft YaHei" charset="-122"/>
                <a:cs typeface="+mn-cs"/>
              </a:defRPr>
            </a:lvl5pPr>
            <a:lvl6pPr marL="2286000" algn="l" defTabSz="914400" rtl="0" eaLnBrk="1" latinLnBrk="0" hangingPunct="1">
              <a:defRPr kern="1200">
                <a:solidFill>
                  <a:schemeClr val="tx1"/>
                </a:solidFill>
                <a:latin typeface="Arial" charset="0"/>
                <a:ea typeface="Microsoft YaHei" charset="-122"/>
                <a:cs typeface="+mn-cs"/>
              </a:defRPr>
            </a:lvl6pPr>
            <a:lvl7pPr marL="2743200" algn="l" defTabSz="914400" rtl="0" eaLnBrk="1" latinLnBrk="0" hangingPunct="1">
              <a:defRPr kern="1200">
                <a:solidFill>
                  <a:schemeClr val="tx1"/>
                </a:solidFill>
                <a:latin typeface="Arial" charset="0"/>
                <a:ea typeface="Microsoft YaHei" charset="-122"/>
                <a:cs typeface="+mn-cs"/>
              </a:defRPr>
            </a:lvl7pPr>
            <a:lvl8pPr marL="3200400" algn="l" defTabSz="914400" rtl="0" eaLnBrk="1" latinLnBrk="0" hangingPunct="1">
              <a:defRPr kern="1200">
                <a:solidFill>
                  <a:schemeClr val="tx1"/>
                </a:solidFill>
                <a:latin typeface="Arial" charset="0"/>
                <a:ea typeface="Microsoft YaHei" charset="-122"/>
                <a:cs typeface="+mn-cs"/>
              </a:defRPr>
            </a:lvl8pPr>
            <a:lvl9pPr marL="3657600" algn="l" defTabSz="914400" rtl="0" eaLnBrk="1" latinLnBrk="0" hangingPunct="1">
              <a:defRPr kern="1200">
                <a:solidFill>
                  <a:schemeClr val="tx1"/>
                </a:solidFill>
                <a:latin typeface="Arial" charset="0"/>
                <a:ea typeface="Microsoft YaHei" charset="-122"/>
                <a:cs typeface="+mn-cs"/>
              </a:defRPr>
            </a:lvl9pPr>
          </a:lstStyle>
          <a:p>
            <a:r>
              <a:rPr lang="pl-PL" sz="700" dirty="0">
                <a:solidFill>
                  <a:srgbClr val="009999"/>
                </a:solidFill>
                <a:latin typeface="+mj-lt"/>
              </a:rPr>
              <a:t>https://udsc.gov.pl/cudzoziemcy/epidemia-koronawirusa/</a:t>
            </a:r>
          </a:p>
        </p:txBody>
      </p:sp>
    </p:spTree>
    <p:extLst>
      <p:ext uri="{BB962C8B-B14F-4D97-AF65-F5344CB8AC3E}">
        <p14:creationId xmlns:p14="http://schemas.microsoft.com/office/powerpoint/2010/main" val="14771960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1"/>
          <p:cNvSpPr txBox="1">
            <a:spLocks noChangeArrowheads="1"/>
          </p:cNvSpPr>
          <p:nvPr/>
        </p:nvSpPr>
        <p:spPr bwMode="auto">
          <a:xfrm>
            <a:off x="2771800" y="3356992"/>
            <a:ext cx="6046440" cy="2376264"/>
          </a:xfrm>
          <a:prstGeom prst="rect">
            <a:avLst/>
          </a:prstGeom>
          <a:noFill/>
          <a:ln w="9525">
            <a:noFill/>
            <a:round/>
            <a:headEnd/>
            <a:tailEnd/>
          </a:ln>
          <a:effectLst/>
        </p:spPr>
        <p:txBody>
          <a:bodyPr lIns="0" tIns="0" rIns="0" bIns="0" anchor="ctr"/>
          <a:lstStyle/>
          <a:p>
            <a:pPr>
              <a:lnSpc>
                <a:spcPct val="113000"/>
              </a:lnSpc>
              <a:tabLst>
                <a:tab pos="723900" algn="l"/>
                <a:tab pos="1447800" algn="l"/>
                <a:tab pos="2171700" algn="l"/>
                <a:tab pos="2895600" algn="l"/>
                <a:tab pos="3619500" algn="l"/>
                <a:tab pos="4343400" algn="l"/>
                <a:tab pos="5067300" algn="l"/>
                <a:tab pos="5791200" algn="l"/>
                <a:tab pos="6515100" algn="l"/>
                <a:tab pos="7239000" algn="l"/>
              </a:tabLst>
            </a:pPr>
            <a:r>
              <a:rPr lang="pl-PL" sz="2200" dirty="0">
                <a:solidFill>
                  <a:srgbClr val="0083A5"/>
                </a:solidFill>
                <a:latin typeface="Open Sans" pitchFamily="32" charset="0"/>
              </a:rPr>
              <a:t>Plac Wolności 17, 61-739 Poznań</a:t>
            </a:r>
          </a:p>
          <a:p>
            <a:pPr>
              <a:lnSpc>
                <a:spcPct val="113000"/>
              </a:lnSpc>
              <a:tabLst>
                <a:tab pos="723900" algn="l"/>
                <a:tab pos="1447800" algn="l"/>
                <a:tab pos="2171700" algn="l"/>
                <a:tab pos="2895600" algn="l"/>
                <a:tab pos="3619500" algn="l"/>
                <a:tab pos="4343400" algn="l"/>
                <a:tab pos="5067300" algn="l"/>
                <a:tab pos="5791200" algn="l"/>
                <a:tab pos="6515100" algn="l"/>
                <a:tab pos="7239000" algn="l"/>
              </a:tabLst>
            </a:pPr>
            <a:r>
              <a:rPr lang="pl-PL" sz="2200" dirty="0">
                <a:solidFill>
                  <a:srgbClr val="0083A5"/>
                </a:solidFill>
                <a:latin typeface="Open Sans" pitchFamily="32" charset="0"/>
              </a:rPr>
              <a:t>Information: +48 61 850 87 77</a:t>
            </a:r>
          </a:p>
          <a:p>
            <a:pPr>
              <a:lnSpc>
                <a:spcPct val="113000"/>
              </a:lnSpc>
              <a:tabLst>
                <a:tab pos="723900" algn="l"/>
                <a:tab pos="1447800" algn="l"/>
                <a:tab pos="2171700" algn="l"/>
                <a:tab pos="2895600" algn="l"/>
                <a:tab pos="3619500" algn="l"/>
                <a:tab pos="4343400" algn="l"/>
                <a:tab pos="5067300" algn="l"/>
                <a:tab pos="5791200" algn="l"/>
                <a:tab pos="6515100" algn="l"/>
                <a:tab pos="7239000" algn="l"/>
              </a:tabLst>
            </a:pPr>
            <a:r>
              <a:rPr lang="pl-PL" sz="2200" dirty="0">
                <a:solidFill>
                  <a:srgbClr val="0083A5"/>
                </a:solidFill>
                <a:latin typeface="Open Sans" pitchFamily="32" charset="0"/>
              </a:rPr>
              <a:t>e-mail: </a:t>
            </a:r>
            <a:r>
              <a:rPr lang="pl-PL" sz="2200" dirty="0">
                <a:solidFill>
                  <a:srgbClr val="0070C0"/>
                </a:solidFill>
                <a:latin typeface="Open Sans" pitchFamily="32" charset="0"/>
                <a:hlinkClick r:id="rId3">
                  <a:extLst>
                    <a:ext uri="{A12FA001-AC4F-418D-AE19-62706E023703}">
                      <ahyp:hlinkClr xmlns:ahyp="http://schemas.microsoft.com/office/drawing/2018/hyperlinkcolor" val="tx"/>
                    </a:ext>
                  </a:extLst>
                </a:hlinkClick>
              </a:rPr>
              <a:t>sc@poznan.uw.gov.pl</a:t>
            </a:r>
            <a:r>
              <a:rPr lang="pl-PL" sz="2200" dirty="0">
                <a:solidFill>
                  <a:srgbClr val="0070C0"/>
                </a:solidFill>
                <a:latin typeface="Open Sans" pitchFamily="32" charset="0"/>
              </a:rPr>
              <a:t> </a:t>
            </a:r>
          </a:p>
          <a:p>
            <a:pPr>
              <a:lnSpc>
                <a:spcPct val="113000"/>
              </a:lnSpc>
              <a:tabLst>
                <a:tab pos="723900" algn="l"/>
                <a:tab pos="1447800" algn="l"/>
                <a:tab pos="2171700" algn="l"/>
                <a:tab pos="2895600" algn="l"/>
                <a:tab pos="3619500" algn="l"/>
                <a:tab pos="4343400" algn="l"/>
                <a:tab pos="5067300" algn="l"/>
                <a:tab pos="5791200" algn="l"/>
                <a:tab pos="6515100" algn="l"/>
                <a:tab pos="7239000" algn="l"/>
              </a:tabLst>
            </a:pPr>
            <a:r>
              <a:rPr lang="pl-PL" sz="2200" dirty="0" err="1">
                <a:solidFill>
                  <a:srgbClr val="0083A5"/>
                </a:solidFill>
                <a:latin typeface="Open Sans" pitchFamily="32" charset="0"/>
              </a:rPr>
              <a:t>Website</a:t>
            </a:r>
            <a:r>
              <a:rPr lang="pl-PL" sz="2200" dirty="0">
                <a:solidFill>
                  <a:srgbClr val="0083A5"/>
                </a:solidFill>
                <a:latin typeface="Open Sans" pitchFamily="32" charset="0"/>
              </a:rPr>
              <a:t>: </a:t>
            </a:r>
            <a:r>
              <a:rPr lang="pl-PL" sz="2200" dirty="0">
                <a:solidFill>
                  <a:srgbClr val="0070C0"/>
                </a:solidFill>
                <a:latin typeface="Open Sans" pitchFamily="32" charset="0"/>
                <a:hlinkClick r:id="rId4">
                  <a:extLst>
                    <a:ext uri="{A12FA001-AC4F-418D-AE19-62706E023703}">
                      <ahyp:hlinkClr xmlns:ahyp="http://schemas.microsoft.com/office/drawing/2018/hyperlinkcolor" val="tx"/>
                    </a:ext>
                  </a:extLst>
                </a:hlinkClick>
              </a:rPr>
              <a:t>www.migrant.poznan.uw.gov.pl</a:t>
            </a:r>
            <a:r>
              <a:rPr lang="pl-PL" sz="2200" dirty="0">
                <a:solidFill>
                  <a:srgbClr val="0070C0"/>
                </a:solidFill>
                <a:latin typeface="Open Sans" pitchFamily="32" charset="0"/>
              </a:rPr>
              <a:t>   </a:t>
            </a:r>
          </a:p>
          <a:p>
            <a:pPr>
              <a:lnSpc>
                <a:spcPct val="113000"/>
              </a:lnSpc>
              <a:tabLst>
                <a:tab pos="723900" algn="l"/>
                <a:tab pos="1447800" algn="l"/>
                <a:tab pos="2171700" algn="l"/>
                <a:tab pos="2895600" algn="l"/>
                <a:tab pos="3619500" algn="l"/>
                <a:tab pos="4343400" algn="l"/>
                <a:tab pos="5067300" algn="l"/>
                <a:tab pos="5791200" algn="l"/>
                <a:tab pos="6515100" algn="l"/>
                <a:tab pos="7239000" algn="l"/>
              </a:tabLst>
            </a:pPr>
            <a:r>
              <a:rPr lang="pl-PL" sz="2200" dirty="0">
                <a:solidFill>
                  <a:srgbClr val="0083A5"/>
                </a:solidFill>
                <a:latin typeface="Open Sans" pitchFamily="32" charset="0"/>
              </a:rPr>
              <a:t>Office </a:t>
            </a:r>
            <a:r>
              <a:rPr lang="pl-PL" sz="2200" dirty="0" err="1">
                <a:solidFill>
                  <a:srgbClr val="0083A5"/>
                </a:solidFill>
                <a:latin typeface="Open Sans" pitchFamily="32" charset="0"/>
              </a:rPr>
              <a:t>hours</a:t>
            </a:r>
            <a:r>
              <a:rPr lang="pl-PL" sz="2200" dirty="0">
                <a:solidFill>
                  <a:srgbClr val="0083A5"/>
                </a:solidFill>
                <a:latin typeface="Open Sans" pitchFamily="32" charset="0"/>
              </a:rPr>
              <a:t>: Mon</a:t>
            </a:r>
            <a:r>
              <a:rPr lang="pl-PL" sz="2200">
                <a:solidFill>
                  <a:srgbClr val="0083A5"/>
                </a:solidFill>
                <a:latin typeface="Open Sans" pitchFamily="32" charset="0"/>
              </a:rPr>
              <a:t>:9:30-6:00pm</a:t>
            </a:r>
            <a:endParaRPr lang="pl-PL" sz="2200" dirty="0">
              <a:solidFill>
                <a:srgbClr val="0083A5"/>
              </a:solidFill>
              <a:latin typeface="Open Sans" pitchFamily="32" charset="0"/>
            </a:endParaRPr>
          </a:p>
          <a:p>
            <a:pPr>
              <a:lnSpc>
                <a:spcPct val="113000"/>
              </a:lnSpc>
              <a:tabLst>
                <a:tab pos="723900" algn="l"/>
                <a:tab pos="1447800" algn="l"/>
                <a:tab pos="2171700" algn="l"/>
                <a:tab pos="2895600" algn="l"/>
                <a:tab pos="3619500" algn="l"/>
                <a:tab pos="4343400" algn="l"/>
                <a:tab pos="5067300" algn="l"/>
                <a:tab pos="5791200" algn="l"/>
                <a:tab pos="6515100" algn="l"/>
                <a:tab pos="7239000" algn="l"/>
              </a:tabLst>
            </a:pPr>
            <a:r>
              <a:rPr lang="pl-PL" sz="2200" dirty="0">
                <a:solidFill>
                  <a:srgbClr val="0083A5"/>
                </a:solidFill>
                <a:latin typeface="Open Sans" pitchFamily="32" charset="0"/>
              </a:rPr>
              <a:t>                      </a:t>
            </a:r>
            <a:r>
              <a:rPr lang="pl-PL" sz="2200" dirty="0" err="1">
                <a:solidFill>
                  <a:srgbClr val="0083A5"/>
                </a:solidFill>
                <a:latin typeface="Open Sans" pitchFamily="32" charset="0"/>
              </a:rPr>
              <a:t>Tue-Fri</a:t>
            </a:r>
            <a:r>
              <a:rPr lang="pl-PL" sz="2200" dirty="0">
                <a:solidFill>
                  <a:srgbClr val="0083A5"/>
                </a:solidFill>
                <a:latin typeface="Open Sans" pitchFamily="32" charset="0"/>
              </a:rPr>
              <a:t>: 8:15-3:15pm</a:t>
            </a:r>
          </a:p>
        </p:txBody>
      </p:sp>
      <p:pic>
        <p:nvPicPr>
          <p:cNvPr id="3" name="Obraz 2">
            <a:extLst>
              <a:ext uri="{FF2B5EF4-FFF2-40B4-BE49-F238E27FC236}">
                <a16:creationId xmlns:a16="http://schemas.microsoft.com/office/drawing/2014/main" id="{3710DD42-8499-483A-812F-9E6965830F1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164288" y="3212976"/>
            <a:ext cx="1224182" cy="1224182"/>
          </a:xfrm>
          <a:prstGeom prst="rect">
            <a:avLst/>
          </a:prstGeom>
        </p:spPr>
      </p:pic>
      <p:pic>
        <p:nvPicPr>
          <p:cNvPr id="4" name="Obraz 3">
            <a:extLst>
              <a:ext uri="{FF2B5EF4-FFF2-40B4-BE49-F238E27FC236}">
                <a16:creationId xmlns:a16="http://schemas.microsoft.com/office/drawing/2014/main" id="{48E42001-81BB-4CAF-ACE3-5F109B99340A}"/>
              </a:ext>
            </a:extLst>
          </p:cNvPr>
          <p:cNvPicPr>
            <a:picLocks noChangeAspect="1"/>
          </p:cNvPicPr>
          <p:nvPr/>
        </p:nvPicPr>
        <p:blipFill>
          <a:blip r:embed="rId6"/>
          <a:stretch>
            <a:fillRect/>
          </a:stretch>
        </p:blipFill>
        <p:spPr>
          <a:xfrm>
            <a:off x="467544" y="6021242"/>
            <a:ext cx="2085013" cy="451143"/>
          </a:xfrm>
          <a:prstGeom prst="rect">
            <a:avLst/>
          </a:prstGeom>
        </p:spPr>
      </p:pic>
      <p:pic>
        <p:nvPicPr>
          <p:cNvPr id="7" name="Picture 6" descr="E:\WSC-UW-POZIOM-rgb.jpg">
            <a:extLst>
              <a:ext uri="{FF2B5EF4-FFF2-40B4-BE49-F238E27FC236}">
                <a16:creationId xmlns:a16="http://schemas.microsoft.com/office/drawing/2014/main" id="{AA77E156-A80F-4CF7-9D9C-16A7D11FD021}"/>
              </a:ext>
            </a:extLst>
          </p:cNvPr>
          <p:cNvPicPr>
            <a:picLocks noChangeAspect="1" noChangeArrowheads="1"/>
          </p:cNvPicPr>
          <p:nvPr/>
        </p:nvPicPr>
        <p:blipFill>
          <a:blip r:embed="rId7" cstate="print"/>
          <a:srcRect/>
          <a:stretch>
            <a:fillRect/>
          </a:stretch>
        </p:blipFill>
        <p:spPr bwMode="auto">
          <a:xfrm>
            <a:off x="1115616" y="811438"/>
            <a:ext cx="6429152" cy="2329530"/>
          </a:xfrm>
          <a:prstGeom prst="rect">
            <a:avLst/>
          </a:prstGeom>
          <a:noFill/>
          <a:ln w="9525">
            <a:noFill/>
            <a:miter lim="800000"/>
            <a:headEnd/>
            <a:tailEnd/>
          </a:ln>
        </p:spPr>
      </p:pic>
      <p:sp>
        <p:nvSpPr>
          <p:cNvPr id="2" name="pole tekstowe 1">
            <a:extLst>
              <a:ext uri="{FF2B5EF4-FFF2-40B4-BE49-F238E27FC236}">
                <a16:creationId xmlns:a16="http://schemas.microsoft.com/office/drawing/2014/main" id="{1C349926-0EF7-42D5-8B5C-F2D4628C1B52}"/>
              </a:ext>
            </a:extLst>
          </p:cNvPr>
          <p:cNvSpPr txBox="1"/>
          <p:nvPr/>
        </p:nvSpPr>
        <p:spPr>
          <a:xfrm>
            <a:off x="2915816" y="5914414"/>
            <a:ext cx="4293163" cy="664797"/>
          </a:xfrm>
          <a:prstGeom prst="rect">
            <a:avLst/>
          </a:prstGeom>
          <a:noFill/>
        </p:spPr>
        <p:txBody>
          <a:bodyPr wrap="none" rtlCol="0">
            <a:spAutoFit/>
          </a:bodyPr>
          <a:lstStyle/>
          <a:p>
            <a:r>
              <a:rPr lang="pl-PL" sz="1000" dirty="0">
                <a:solidFill>
                  <a:srgbClr val="009999"/>
                </a:solidFill>
                <a:latin typeface="+mj-lt"/>
              </a:rPr>
              <a:t>Bezpieczna Przystań</a:t>
            </a:r>
          </a:p>
          <a:p>
            <a:r>
              <a:rPr lang="pl-PL" sz="1000" dirty="0">
                <a:solidFill>
                  <a:srgbClr val="009999"/>
                </a:solidFill>
                <a:latin typeface="+mj-lt"/>
              </a:rPr>
              <a:t>Projekt „Kierunek: Wielkopolska. Sprawny Urząd bliżej migranta – etap II”</a:t>
            </a:r>
          </a:p>
          <a:p>
            <a:r>
              <a:rPr lang="pl-PL" sz="1000" dirty="0">
                <a:solidFill>
                  <a:srgbClr val="009999"/>
                </a:solidFill>
                <a:latin typeface="+mj-lt"/>
              </a:rPr>
              <a:t>Współfinansowany z Programu Krajowego Funduszu Azylu, Migracji i </a:t>
            </a:r>
          </a:p>
          <a:p>
            <a:r>
              <a:rPr lang="pl-PL" sz="1000" dirty="0">
                <a:solidFill>
                  <a:srgbClr val="009999"/>
                </a:solidFill>
                <a:latin typeface="+mj-lt"/>
              </a:rPr>
              <a:t>Integracji</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a:xfrm>
            <a:off x="685800" y="2087563"/>
            <a:ext cx="7772400" cy="2709589"/>
          </a:xfrm>
          <a:noFill/>
        </p:spPr>
        <p:txBody>
          <a:bodyPr lIns="0" tIns="0" rIns="0" bIns="0" anchor="ctr"/>
          <a:lstStyle/>
          <a:p>
            <a:pPr eaLnBrk="1" hangingPunct="1">
              <a:tabLst>
                <a:tab pos="723900" algn="l"/>
                <a:tab pos="1447800" algn="l"/>
                <a:tab pos="2171700" algn="l"/>
                <a:tab pos="2895600" algn="l"/>
                <a:tab pos="3619500" algn="l"/>
                <a:tab pos="4343400" algn="l"/>
                <a:tab pos="5067300" algn="l"/>
                <a:tab pos="5791200" algn="l"/>
                <a:tab pos="6515100" algn="l"/>
                <a:tab pos="7239000" algn="l"/>
              </a:tabLst>
            </a:pPr>
            <a:r>
              <a:rPr lang="pl-PL" sz="4400" dirty="0" err="1"/>
              <a:t>Legalisation</a:t>
            </a:r>
            <a:r>
              <a:rPr lang="pl-PL" sz="4400" dirty="0"/>
              <a:t> </a:t>
            </a:r>
            <a:r>
              <a:rPr lang="pl-PL" sz="4400" dirty="0">
                <a:solidFill>
                  <a:srgbClr val="0083A5"/>
                </a:solidFill>
              </a:rPr>
              <a:t> </a:t>
            </a:r>
            <a:br>
              <a:rPr lang="pl-PL" sz="4400" dirty="0"/>
            </a:br>
            <a:r>
              <a:rPr lang="en-US" sz="4400" dirty="0">
                <a:solidFill>
                  <a:srgbClr val="00A6AA"/>
                </a:solidFill>
              </a:rPr>
              <a:t>procedures – temporary residence permit for non EU full-time students</a:t>
            </a:r>
            <a:br>
              <a:rPr lang="en-US" sz="4400" dirty="0">
                <a:solidFill>
                  <a:srgbClr val="00A6AA"/>
                </a:solidFill>
              </a:rPr>
            </a:br>
            <a:br>
              <a:rPr lang="pl-PL" sz="4400" dirty="0">
                <a:solidFill>
                  <a:srgbClr val="00A6AA"/>
                </a:solidFill>
              </a:rPr>
            </a:br>
            <a:endParaRPr lang="pl-PL" sz="4400" dirty="0">
              <a:solidFill>
                <a:srgbClr val="74C6C7"/>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180ECA-7C56-4E34-8DF9-17442C7D3376}"/>
              </a:ext>
            </a:extLst>
          </p:cNvPr>
          <p:cNvSpPr>
            <a:spLocks noGrp="1"/>
          </p:cNvSpPr>
          <p:nvPr>
            <p:ph type="title"/>
          </p:nvPr>
        </p:nvSpPr>
        <p:spPr>
          <a:xfrm>
            <a:off x="323528" y="260649"/>
            <a:ext cx="6984777" cy="720080"/>
          </a:xfrm>
        </p:spPr>
        <p:txBody>
          <a:bodyPr/>
          <a:lstStyle/>
          <a:p>
            <a:r>
              <a:rPr lang="pl-PL" dirty="0" err="1"/>
              <a:t>Apllying</a:t>
            </a:r>
            <a:r>
              <a:rPr lang="pl-PL" dirty="0"/>
              <a:t> for </a:t>
            </a:r>
            <a:r>
              <a:rPr lang="pl-PL" dirty="0" err="1"/>
              <a:t>residence</a:t>
            </a:r>
            <a:endParaRPr lang="pl-PL" dirty="0"/>
          </a:p>
        </p:txBody>
      </p:sp>
      <p:graphicFrame>
        <p:nvGraphicFramePr>
          <p:cNvPr id="4" name="Symbol zastępczy zawartości 4">
            <a:extLst>
              <a:ext uri="{FF2B5EF4-FFF2-40B4-BE49-F238E27FC236}">
                <a16:creationId xmlns:a16="http://schemas.microsoft.com/office/drawing/2014/main" id="{05DE3EDE-1C6D-4306-A4D5-7777D58B66CB}"/>
              </a:ext>
            </a:extLst>
          </p:cNvPr>
          <p:cNvGraphicFramePr>
            <a:graphicFrameLocks/>
          </p:cNvGraphicFramePr>
          <p:nvPr>
            <p:extLst>
              <p:ext uri="{D42A27DB-BD31-4B8C-83A1-F6EECF244321}">
                <p14:modId xmlns:p14="http://schemas.microsoft.com/office/powerpoint/2010/main" val="1811253191"/>
              </p:ext>
            </p:extLst>
          </p:nvPr>
        </p:nvGraphicFramePr>
        <p:xfrm>
          <a:off x="179512" y="692696"/>
          <a:ext cx="8784976" cy="58050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Obraz 4">
            <a:extLst>
              <a:ext uri="{FF2B5EF4-FFF2-40B4-BE49-F238E27FC236}">
                <a16:creationId xmlns:a16="http://schemas.microsoft.com/office/drawing/2014/main" id="{F98E044B-B101-401F-87C8-614B46E37A5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588224" y="628094"/>
            <a:ext cx="504056" cy="504056"/>
          </a:xfrm>
          <a:prstGeom prst="rect">
            <a:avLst/>
          </a:prstGeom>
        </p:spPr>
      </p:pic>
    </p:spTree>
    <p:extLst>
      <p:ext uri="{BB962C8B-B14F-4D97-AF65-F5344CB8AC3E}">
        <p14:creationId xmlns:p14="http://schemas.microsoft.com/office/powerpoint/2010/main" val="67114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
          <p:cNvSpPr>
            <a:spLocks noGrp="1" noChangeArrowheads="1"/>
          </p:cNvSpPr>
          <p:nvPr>
            <p:ph type="title"/>
          </p:nvPr>
        </p:nvSpPr>
        <p:spPr>
          <a:xfrm>
            <a:off x="685800" y="792163"/>
            <a:ext cx="7772400" cy="1511300"/>
          </a:xfrm>
          <a:noFill/>
        </p:spPr>
        <p:txBody>
          <a:bodyPr lIns="0" tIns="0" rIns="0" bIns="0" anchor="ctr"/>
          <a:lstStyle/>
          <a:p>
            <a:pPr eaLnBrk="1" hangingPunct="1">
              <a:tabLst>
                <a:tab pos="723900" algn="l"/>
                <a:tab pos="1447800" algn="l"/>
                <a:tab pos="2171700" algn="l"/>
                <a:tab pos="2895600" algn="l"/>
                <a:tab pos="3619500" algn="l"/>
                <a:tab pos="4343400" algn="l"/>
                <a:tab pos="5067300" algn="l"/>
                <a:tab pos="5791200" algn="l"/>
                <a:tab pos="6515100" algn="l"/>
                <a:tab pos="7239000" algn="l"/>
              </a:tabLst>
            </a:pPr>
            <a:r>
              <a:rPr lang="en-US" dirty="0"/>
              <a:t>Application must be filed </a:t>
            </a:r>
            <a:br>
              <a:rPr lang="en-US" dirty="0"/>
            </a:br>
            <a:r>
              <a:rPr lang="en-US" dirty="0">
                <a:solidFill>
                  <a:srgbClr val="009999"/>
                </a:solidFill>
              </a:rPr>
              <a:t>personally</a:t>
            </a:r>
          </a:p>
        </p:txBody>
      </p:sp>
      <p:sp>
        <p:nvSpPr>
          <p:cNvPr id="7171" name="Rectangle 2"/>
          <p:cNvSpPr>
            <a:spLocks noGrp="1" noChangeArrowheads="1"/>
          </p:cNvSpPr>
          <p:nvPr>
            <p:ph type="body" idx="1"/>
          </p:nvPr>
        </p:nvSpPr>
        <p:spPr>
          <a:xfrm>
            <a:off x="4355976" y="2303463"/>
            <a:ext cx="4536504" cy="4005857"/>
          </a:xfrm>
        </p:spPr>
        <p:txBody>
          <a:bodyPr/>
          <a:lstStyle/>
          <a:p>
            <a:pPr marL="0" indent="0" eaLnBrk="1" hangingPunct="1">
              <a:tabLst>
                <a:tab pos="723900" algn="l"/>
                <a:tab pos="1447800" algn="l"/>
                <a:tab pos="2171700" algn="l"/>
                <a:tab pos="2895600" algn="l"/>
                <a:tab pos="3619500" algn="l"/>
              </a:tabLst>
            </a:pPr>
            <a:r>
              <a:rPr lang="en-US" sz="2200" dirty="0"/>
              <a:t>Application can be sent via post but no later then on the last day of your legal stay in Poland (</a:t>
            </a:r>
            <a:r>
              <a:rPr lang="en-US" sz="2200" dirty="0" err="1"/>
              <a:t>Poczta</a:t>
            </a:r>
            <a:r>
              <a:rPr lang="en-US" sz="2200" dirty="0"/>
              <a:t> </a:t>
            </a:r>
            <a:r>
              <a:rPr lang="en-US" sz="2200" dirty="0" err="1"/>
              <a:t>Polska</a:t>
            </a:r>
            <a:r>
              <a:rPr lang="en-US" sz="2200" dirty="0"/>
              <a:t> registered mail)</a:t>
            </a:r>
          </a:p>
          <a:p>
            <a:pPr marL="0" indent="0" eaLnBrk="1" hangingPunct="1">
              <a:tabLst>
                <a:tab pos="723900" algn="l"/>
                <a:tab pos="1447800" algn="l"/>
                <a:tab pos="2171700" algn="l"/>
                <a:tab pos="2895600" algn="l"/>
                <a:tab pos="3619500" algn="l"/>
              </a:tabLst>
            </a:pPr>
            <a:r>
              <a:rPr lang="en-US" sz="2200" dirty="0">
                <a:solidFill>
                  <a:srgbClr val="009999"/>
                </a:solidFill>
              </a:rPr>
              <a:t>Sending application via post, does not make your stay legal in Poland. Originals of documents must be presented and fingerprints are required to be provided.</a:t>
            </a:r>
          </a:p>
        </p:txBody>
      </p:sp>
      <p:pic>
        <p:nvPicPr>
          <p:cNvPr id="7173" name="Picture 5"/>
          <p:cNvPicPr>
            <a:picLocks noChangeAspect="1" noChangeArrowheads="1"/>
          </p:cNvPicPr>
          <p:nvPr/>
        </p:nvPicPr>
        <p:blipFill>
          <a:blip r:embed="rId3" cstate="print"/>
          <a:srcRect/>
          <a:stretch>
            <a:fillRect/>
          </a:stretch>
        </p:blipFill>
        <p:spPr bwMode="auto">
          <a:xfrm>
            <a:off x="467544" y="2852936"/>
            <a:ext cx="3692608" cy="2024261"/>
          </a:xfrm>
          <a:prstGeom prst="rect">
            <a:avLst/>
          </a:prstGeom>
          <a:noFill/>
          <a:ln w="9525">
            <a:noFill/>
            <a:miter lim="800000"/>
            <a:headEnd/>
            <a:tailEnd/>
          </a:ln>
        </p:spPr>
      </p:pic>
      <p:pic>
        <p:nvPicPr>
          <p:cNvPr id="2" name="Obraz 1">
            <a:extLst>
              <a:ext uri="{FF2B5EF4-FFF2-40B4-BE49-F238E27FC236}">
                <a16:creationId xmlns:a16="http://schemas.microsoft.com/office/drawing/2014/main" id="{ADBDFB3A-8674-48C5-B064-62FF4B0B353E}"/>
              </a:ext>
            </a:extLst>
          </p:cNvPr>
          <p:cNvPicPr>
            <a:picLocks noChangeAspect="1"/>
          </p:cNvPicPr>
          <p:nvPr/>
        </p:nvPicPr>
        <p:blipFill>
          <a:blip r:embed="rId4"/>
          <a:stretch>
            <a:fillRect/>
          </a:stretch>
        </p:blipFill>
        <p:spPr>
          <a:xfrm>
            <a:off x="539552" y="5013176"/>
            <a:ext cx="1377815" cy="219475"/>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
          <p:cNvSpPr>
            <a:spLocks noGrp="1" noChangeArrowheads="1"/>
          </p:cNvSpPr>
          <p:nvPr>
            <p:ph type="title"/>
          </p:nvPr>
        </p:nvSpPr>
        <p:spPr>
          <a:xfrm>
            <a:off x="39688" y="116632"/>
            <a:ext cx="7772400" cy="936104"/>
          </a:xfrm>
          <a:noFill/>
        </p:spPr>
        <p:txBody>
          <a:bodyPr lIns="0" tIns="0" rIns="0" bIns="0" anchor="ctr"/>
          <a:lstStyle/>
          <a:p>
            <a:pPr eaLnBrk="1" hangingPunct="1">
              <a:tabLst>
                <a:tab pos="723900" algn="l"/>
                <a:tab pos="1447800" algn="l"/>
                <a:tab pos="2171700" algn="l"/>
                <a:tab pos="2895600" algn="l"/>
                <a:tab pos="3619500" algn="l"/>
                <a:tab pos="4343400" algn="l"/>
                <a:tab pos="5067300" algn="l"/>
                <a:tab pos="5791200" algn="l"/>
                <a:tab pos="6515100" algn="l"/>
                <a:tab pos="7239000" algn="l"/>
              </a:tabLst>
            </a:pPr>
            <a:r>
              <a:rPr lang="pl-PL" dirty="0" err="1"/>
              <a:t>Documents</a:t>
            </a:r>
            <a:r>
              <a:rPr lang="pl-PL" dirty="0"/>
              <a:t> to </a:t>
            </a:r>
            <a:r>
              <a:rPr lang="pl-PL" dirty="0" err="1"/>
              <a:t>submit</a:t>
            </a:r>
            <a:br>
              <a:rPr lang="pl-PL" dirty="0"/>
            </a:br>
            <a:endParaRPr lang="pl-PL" sz="2400" dirty="0">
              <a:solidFill>
                <a:srgbClr val="74C6C7"/>
              </a:solidFill>
            </a:endParaRPr>
          </a:p>
        </p:txBody>
      </p:sp>
      <p:sp>
        <p:nvSpPr>
          <p:cNvPr id="4099" name="Rectangle 2"/>
          <p:cNvSpPr>
            <a:spLocks noGrp="1" noChangeArrowheads="1"/>
          </p:cNvSpPr>
          <p:nvPr>
            <p:ph type="body" idx="1"/>
          </p:nvPr>
        </p:nvSpPr>
        <p:spPr>
          <a:xfrm>
            <a:off x="611188" y="1412777"/>
            <a:ext cx="7200900" cy="5040560"/>
          </a:xfrm>
        </p:spPr>
        <p:txBody>
          <a:bodyPr/>
          <a:lstStyle/>
          <a:p>
            <a:pPr marL="431800" indent="-323850" eaLnBrk="1" hangingPunct="1">
              <a:buSzPct val="183000"/>
              <a:buBlip>
                <a:blip r:embed="rId3"/>
              </a:buBlip>
              <a:tabLst>
                <a:tab pos="723900" algn="l"/>
                <a:tab pos="1447800" algn="l"/>
                <a:tab pos="2171700" algn="l"/>
                <a:tab pos="2895600" algn="l"/>
                <a:tab pos="3619500" algn="l"/>
                <a:tab pos="4343400" algn="l"/>
                <a:tab pos="5067300" algn="l"/>
              </a:tabLst>
              <a:defRPr/>
            </a:pPr>
            <a:r>
              <a:rPr lang="en-US" sz="1800" dirty="0"/>
              <a:t>application form </a:t>
            </a:r>
          </a:p>
          <a:p>
            <a:pPr marL="831850" lvl="1" indent="-323850" eaLnBrk="1" hangingPunct="1">
              <a:buSzPct val="183000"/>
              <a:buBlip>
                <a:blip r:embed="rId3"/>
              </a:buBlip>
              <a:tabLst>
                <a:tab pos="723900" algn="l"/>
                <a:tab pos="1447800" algn="l"/>
                <a:tab pos="2171700" algn="l"/>
                <a:tab pos="2895600" algn="l"/>
                <a:tab pos="3619500" algn="l"/>
                <a:tab pos="4343400" algn="l"/>
                <a:tab pos="5067300" algn="l"/>
              </a:tabLst>
              <a:defRPr/>
            </a:pPr>
            <a:r>
              <a:rPr lang="en-US" sz="1100" dirty="0">
                <a:solidFill>
                  <a:srgbClr val="009999"/>
                </a:solidFill>
              </a:rPr>
              <a:t>Link to the form you can find here (choose: Applications - temporary residence permit) : </a:t>
            </a:r>
            <a:r>
              <a:rPr lang="en-US" sz="1100" dirty="0">
                <a:solidFill>
                  <a:srgbClr val="009999"/>
                </a:solidFill>
                <a:hlinkClick r:id="rId4">
                  <a:extLst>
                    <a:ext uri="{A12FA001-AC4F-418D-AE19-62706E023703}">
                      <ahyp:hlinkClr xmlns:ahyp="http://schemas.microsoft.com/office/drawing/2018/hyperlinkcolor" val="tx"/>
                    </a:ext>
                  </a:extLst>
                </a:hlinkClick>
              </a:rPr>
              <a:t>https://migrant.poznan.uw.gov.pl/en/do-pobrania/applications-temporary-residence-permit-forms-proceedings-started-after-april-27-2019</a:t>
            </a:r>
            <a:r>
              <a:rPr lang="pl-PL" sz="1100" dirty="0">
                <a:solidFill>
                  <a:srgbClr val="009999"/>
                </a:solidFill>
              </a:rPr>
              <a:t> </a:t>
            </a:r>
            <a:r>
              <a:rPr lang="en-US" sz="1100" dirty="0">
                <a:solidFill>
                  <a:srgbClr val="009999"/>
                </a:solidFill>
              </a:rPr>
              <a:t> </a:t>
            </a:r>
          </a:p>
          <a:p>
            <a:pPr marL="431800" indent="-323850" eaLnBrk="1" hangingPunct="1">
              <a:buSzPct val="183000"/>
              <a:buBlip>
                <a:blip r:embed="rId3"/>
              </a:buBlip>
              <a:tabLst>
                <a:tab pos="723900" algn="l"/>
                <a:tab pos="1447800" algn="l"/>
                <a:tab pos="2171700" algn="l"/>
                <a:tab pos="2895600" algn="l"/>
                <a:tab pos="3619500" algn="l"/>
                <a:tab pos="4343400" algn="l"/>
                <a:tab pos="5067300" algn="l"/>
              </a:tabLst>
              <a:defRPr/>
            </a:pPr>
            <a:r>
              <a:rPr lang="en-US" sz="1800" dirty="0"/>
              <a:t>photocopy of your passport (original needs to be shown)</a:t>
            </a:r>
          </a:p>
          <a:p>
            <a:pPr marL="431800" indent="-323850" eaLnBrk="1" hangingPunct="1">
              <a:buSzPct val="183000"/>
              <a:buBlip>
                <a:blip r:embed="rId3"/>
              </a:buBlip>
              <a:tabLst>
                <a:tab pos="723900" algn="l"/>
                <a:tab pos="1447800" algn="l"/>
                <a:tab pos="2171700" algn="l"/>
                <a:tab pos="2895600" algn="l"/>
                <a:tab pos="3619500" algn="l"/>
                <a:tab pos="4343400" algn="l"/>
                <a:tab pos="5067300" algn="l"/>
              </a:tabLst>
              <a:defRPr/>
            </a:pPr>
            <a:r>
              <a:rPr lang="en-US" sz="1800" dirty="0"/>
              <a:t>proof of payment of the stamp duty -  340 PLN</a:t>
            </a:r>
          </a:p>
          <a:p>
            <a:pPr marL="431800" indent="-323850" eaLnBrk="1" hangingPunct="1">
              <a:buSzPct val="183000"/>
              <a:buBlip>
                <a:blip r:embed="rId3"/>
              </a:buBlip>
              <a:tabLst>
                <a:tab pos="723900" algn="l"/>
                <a:tab pos="1447800" algn="l"/>
                <a:tab pos="2171700" algn="l"/>
                <a:tab pos="2895600" algn="l"/>
                <a:tab pos="3619500" algn="l"/>
                <a:tab pos="4343400" algn="l"/>
                <a:tab pos="5067300" algn="l"/>
              </a:tabLst>
              <a:defRPr/>
            </a:pPr>
            <a:r>
              <a:rPr lang="en-US" sz="1800" dirty="0"/>
              <a:t>4 biometric PHOTOS (face front, not older than 6 months)</a:t>
            </a:r>
          </a:p>
          <a:p>
            <a:pPr marL="431800" indent="-323850" eaLnBrk="1" hangingPunct="1">
              <a:buSzPct val="183000"/>
              <a:buBlip>
                <a:blip r:embed="rId3"/>
              </a:buBlip>
              <a:tabLst>
                <a:tab pos="723900" algn="l"/>
                <a:tab pos="1447800" algn="l"/>
                <a:tab pos="2171700" algn="l"/>
                <a:tab pos="2895600" algn="l"/>
                <a:tab pos="3619500" algn="l"/>
                <a:tab pos="4343400" algn="l"/>
                <a:tab pos="5067300" algn="l"/>
              </a:tabLst>
              <a:defRPr/>
            </a:pPr>
            <a:r>
              <a:rPr lang="en-US" sz="1800" dirty="0"/>
              <a:t>current proof of valid health insurance </a:t>
            </a:r>
          </a:p>
          <a:p>
            <a:pPr marL="431800" indent="-323850" eaLnBrk="1" hangingPunct="1">
              <a:buSzPct val="183000"/>
              <a:buBlip>
                <a:blip r:embed="rId3"/>
              </a:buBlip>
              <a:tabLst>
                <a:tab pos="723900" algn="l"/>
                <a:tab pos="1447800" algn="l"/>
                <a:tab pos="2171700" algn="l"/>
                <a:tab pos="2895600" algn="l"/>
                <a:tab pos="3619500" algn="l"/>
                <a:tab pos="4343400" algn="l"/>
                <a:tab pos="5067300" algn="l"/>
              </a:tabLst>
              <a:defRPr/>
            </a:pPr>
            <a:r>
              <a:rPr lang="en-US" sz="1800" dirty="0"/>
              <a:t>current documents confirming financial resources</a:t>
            </a:r>
          </a:p>
          <a:p>
            <a:pPr marL="431800" indent="-323850" eaLnBrk="1" hangingPunct="1">
              <a:buSzPct val="183000"/>
              <a:buBlip>
                <a:blip r:embed="rId3"/>
              </a:buBlip>
              <a:tabLst>
                <a:tab pos="723900" algn="l"/>
                <a:tab pos="1447800" algn="l"/>
                <a:tab pos="2171700" algn="l"/>
                <a:tab pos="2895600" algn="l"/>
                <a:tab pos="3619500" algn="l"/>
                <a:tab pos="4343400" algn="l"/>
                <a:tab pos="5067300" algn="l"/>
              </a:tabLst>
              <a:defRPr/>
            </a:pPr>
            <a:r>
              <a:rPr lang="en-US" sz="1800" dirty="0"/>
              <a:t>current confirmation letter from university (in Polish)</a:t>
            </a:r>
          </a:p>
          <a:p>
            <a:pPr marL="431800" indent="-323850" eaLnBrk="1" hangingPunct="1">
              <a:buSzPct val="183000"/>
              <a:buBlip>
                <a:blip r:embed="rId3"/>
              </a:buBlip>
              <a:tabLst>
                <a:tab pos="723900" algn="l"/>
                <a:tab pos="1447800" algn="l"/>
                <a:tab pos="2171700" algn="l"/>
                <a:tab pos="2895600" algn="l"/>
                <a:tab pos="3619500" algn="l"/>
                <a:tab pos="4343400" algn="l"/>
                <a:tab pos="5067300" algn="l"/>
              </a:tabLst>
              <a:defRPr/>
            </a:pPr>
            <a:r>
              <a:rPr lang="en-US" sz="1800" dirty="0"/>
              <a:t>a filled in and signed declaration regarding housing costs </a:t>
            </a:r>
          </a:p>
          <a:p>
            <a:pPr marL="831850" lvl="1" indent="-323850" eaLnBrk="1" hangingPunct="1">
              <a:buSzPct val="183000"/>
              <a:buBlip>
                <a:blip r:embed="rId3"/>
              </a:buBlip>
              <a:tabLst>
                <a:tab pos="723900" algn="l"/>
                <a:tab pos="1447800" algn="l"/>
                <a:tab pos="2171700" algn="l"/>
                <a:tab pos="2895600" algn="l"/>
                <a:tab pos="3619500" algn="l"/>
                <a:tab pos="4343400" algn="l"/>
                <a:tab pos="5067300" algn="l"/>
              </a:tabLst>
              <a:defRPr/>
            </a:pPr>
            <a:r>
              <a:rPr lang="en-US" sz="1200" dirty="0">
                <a:solidFill>
                  <a:srgbClr val="009999"/>
                </a:solidFill>
              </a:rPr>
              <a:t>link to the form you can find here: </a:t>
            </a:r>
            <a:r>
              <a:rPr lang="en-US" sz="1200" dirty="0">
                <a:solidFill>
                  <a:srgbClr val="009999"/>
                </a:solidFill>
                <a:hlinkClick r:id="rId5">
                  <a:extLst>
                    <a:ext uri="{A12FA001-AC4F-418D-AE19-62706E023703}">
                      <ahyp:hlinkClr xmlns:ahyp="http://schemas.microsoft.com/office/drawing/2018/hyperlinkcolor" val="tx"/>
                    </a:ext>
                  </a:extLst>
                </a:hlinkClick>
              </a:rPr>
              <a:t>https://migrant.poznan.uw.gov.pl/en/do-pobrania/declaration-regarding-cost-housing-students</a:t>
            </a:r>
            <a:r>
              <a:rPr lang="pl-PL" sz="1200" dirty="0">
                <a:solidFill>
                  <a:srgbClr val="009999"/>
                </a:solidFill>
              </a:rPr>
              <a:t> </a:t>
            </a:r>
            <a:r>
              <a:rPr lang="en-US" sz="1200" dirty="0">
                <a:solidFill>
                  <a:srgbClr val="009999"/>
                </a:solidFill>
              </a:rPr>
              <a:t> </a:t>
            </a:r>
          </a:p>
          <a:p>
            <a:pPr marL="908050" lvl="2" indent="0" eaLnBrk="1" hangingPunct="1">
              <a:buSzPct val="183000"/>
              <a:tabLst>
                <a:tab pos="723900" algn="l"/>
                <a:tab pos="1447800" algn="l"/>
                <a:tab pos="2171700" algn="l"/>
                <a:tab pos="2895600" algn="l"/>
                <a:tab pos="3619500" algn="l"/>
                <a:tab pos="4343400" algn="l"/>
                <a:tab pos="5067300" algn="l"/>
              </a:tabLst>
              <a:defRPr/>
            </a:pPr>
            <a:endParaRPr lang="en-US" sz="200"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pl-PL" sz="1200"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pl-PL" sz="1200"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en-US" sz="1200"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en-US" sz="1200"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en-US" sz="1200"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en-US" sz="1200" dirty="0"/>
          </a:p>
          <a:p>
            <a:pPr marL="107950" indent="0" eaLnBrk="1" hangingPunct="1">
              <a:buSzPct val="183000"/>
              <a:tabLst>
                <a:tab pos="723900" algn="l"/>
                <a:tab pos="1447800" algn="l"/>
                <a:tab pos="2171700" algn="l"/>
                <a:tab pos="2895600" algn="l"/>
                <a:tab pos="3619500" algn="l"/>
                <a:tab pos="4343400" algn="l"/>
                <a:tab pos="5067300" algn="l"/>
              </a:tabLst>
              <a:defRPr/>
            </a:pPr>
            <a:endParaRPr lang="en-US" sz="1200"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pl-PL" sz="1200"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en-US" sz="1200"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en-US"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pl-PL"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pl-PL" dirty="0"/>
          </a:p>
          <a:p>
            <a:pPr marL="431800" indent="-323850" eaLnBrk="1" hangingPunct="1">
              <a:buSzPct val="183000"/>
              <a:buFont typeface="Times New Roman" pitchFamily="16" charset="0"/>
              <a:buBlip>
                <a:blip r:embed="rId3"/>
              </a:buBlip>
              <a:tabLst>
                <a:tab pos="723900" algn="l"/>
                <a:tab pos="1447800" algn="l"/>
                <a:tab pos="2171700" algn="l"/>
                <a:tab pos="2895600" algn="l"/>
                <a:tab pos="3619500" algn="l"/>
                <a:tab pos="4343400" algn="l"/>
                <a:tab pos="5067300" algn="l"/>
              </a:tabLst>
              <a:defRPr/>
            </a:pPr>
            <a:endParaRPr lang="pl-PL" dirty="0"/>
          </a:p>
        </p:txBody>
      </p:sp>
    </p:spTree>
    <p:extLst>
      <p:ext uri="{BB962C8B-B14F-4D97-AF65-F5344CB8AC3E}">
        <p14:creationId xmlns:p14="http://schemas.microsoft.com/office/powerpoint/2010/main" val="2698661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B078D4B-E8CC-4545-963D-25D031CCB40B}"/>
              </a:ext>
            </a:extLst>
          </p:cNvPr>
          <p:cNvSpPr>
            <a:spLocks noGrp="1"/>
          </p:cNvSpPr>
          <p:nvPr>
            <p:ph type="title"/>
          </p:nvPr>
        </p:nvSpPr>
        <p:spPr>
          <a:xfrm>
            <a:off x="323529" y="188639"/>
            <a:ext cx="7344816" cy="576065"/>
          </a:xfrm>
        </p:spPr>
        <p:txBody>
          <a:bodyPr/>
          <a:lstStyle/>
          <a:p>
            <a:r>
              <a:rPr lang="pl-PL" sz="2800" dirty="0" err="1"/>
              <a:t>Confirmation</a:t>
            </a:r>
            <a:r>
              <a:rPr lang="pl-PL" sz="2800" dirty="0"/>
              <a:t> </a:t>
            </a:r>
            <a:r>
              <a:rPr lang="pl-PL" sz="2800" dirty="0" err="1"/>
              <a:t>letter</a:t>
            </a:r>
            <a:r>
              <a:rPr lang="pl-PL" sz="2800" dirty="0"/>
              <a:t> from </a:t>
            </a:r>
            <a:r>
              <a:rPr lang="pl-PL" sz="2800" dirty="0" err="1"/>
              <a:t>university</a:t>
            </a:r>
            <a:r>
              <a:rPr lang="pl-PL" sz="2800" dirty="0"/>
              <a:t> </a:t>
            </a:r>
          </a:p>
        </p:txBody>
      </p:sp>
      <p:sp>
        <p:nvSpPr>
          <p:cNvPr id="3" name="Symbol zastępczy zawartości 2">
            <a:extLst>
              <a:ext uri="{FF2B5EF4-FFF2-40B4-BE49-F238E27FC236}">
                <a16:creationId xmlns:a16="http://schemas.microsoft.com/office/drawing/2014/main" id="{49AA65C8-435B-4665-8BB8-73504CFDF50A}"/>
              </a:ext>
            </a:extLst>
          </p:cNvPr>
          <p:cNvSpPr>
            <a:spLocks noGrp="1"/>
          </p:cNvSpPr>
          <p:nvPr>
            <p:ph idx="1"/>
          </p:nvPr>
        </p:nvSpPr>
        <p:spPr>
          <a:xfrm>
            <a:off x="457200" y="1196753"/>
            <a:ext cx="8228013" cy="5472608"/>
          </a:xfrm>
        </p:spPr>
        <p:txBody>
          <a:bodyPr/>
          <a:lstStyle/>
          <a:p>
            <a:pPr marL="431800" indent="-323850" eaLnBrk="1" hangingPunct="1">
              <a:buSzPct val="183000"/>
              <a:buBlip>
                <a:blip r:embed="rId2"/>
              </a:buBlip>
              <a:tabLst>
                <a:tab pos="723900" algn="l"/>
                <a:tab pos="1447800" algn="l"/>
                <a:tab pos="2171700" algn="l"/>
                <a:tab pos="2895600" algn="l"/>
                <a:tab pos="3619500" algn="l"/>
                <a:tab pos="4343400" algn="l"/>
                <a:tab pos="5067300" algn="l"/>
              </a:tabLst>
              <a:defRPr/>
            </a:pPr>
            <a:r>
              <a:rPr lang="pl-PL" sz="2400" dirty="0"/>
              <a:t>C</a:t>
            </a:r>
            <a:r>
              <a:rPr lang="en-US" sz="2400" dirty="0" err="1"/>
              <a:t>onfirmation</a:t>
            </a:r>
            <a:r>
              <a:rPr lang="en-US" sz="2400" dirty="0"/>
              <a:t> letter from university</a:t>
            </a:r>
            <a:endParaRPr lang="pl-PL" sz="2400" dirty="0"/>
          </a:p>
          <a:p>
            <a:pPr marL="1231900" lvl="2" indent="-323850" eaLnBrk="1" hangingPunct="1">
              <a:buSzPct val="183000"/>
              <a:buBlip>
                <a:blip r:embed="rId2"/>
              </a:buBlip>
              <a:tabLst>
                <a:tab pos="723900" algn="l"/>
                <a:tab pos="1447800" algn="l"/>
                <a:tab pos="2171700" algn="l"/>
                <a:tab pos="2895600" algn="l"/>
                <a:tab pos="3619500" algn="l"/>
                <a:tab pos="4343400" algn="l"/>
                <a:tab pos="5067300" algn="l"/>
              </a:tabLst>
              <a:defRPr/>
            </a:pPr>
            <a:r>
              <a:rPr lang="pl-PL" sz="1600" dirty="0" err="1"/>
              <a:t>Signed</a:t>
            </a:r>
            <a:r>
              <a:rPr lang="pl-PL" sz="1600" dirty="0"/>
              <a:t> by </a:t>
            </a:r>
            <a:r>
              <a:rPr lang="pl-PL" sz="1600" dirty="0" err="1"/>
              <a:t>authorised</a:t>
            </a:r>
            <a:r>
              <a:rPr lang="pl-PL" sz="1600" dirty="0"/>
              <a:t> person (</a:t>
            </a:r>
            <a:r>
              <a:rPr lang="pl-PL" sz="1600" dirty="0" err="1"/>
              <a:t>rector</a:t>
            </a:r>
            <a:r>
              <a:rPr lang="pl-PL" sz="1600" dirty="0"/>
              <a:t>/person </a:t>
            </a:r>
            <a:r>
              <a:rPr lang="pl-PL" sz="1600" dirty="0" err="1"/>
              <a:t>authorised</a:t>
            </a:r>
            <a:r>
              <a:rPr lang="pl-PL" sz="1600" dirty="0"/>
              <a:t> by </a:t>
            </a:r>
            <a:r>
              <a:rPr lang="pl-PL" sz="1600" dirty="0" err="1"/>
              <a:t>rector</a:t>
            </a:r>
            <a:r>
              <a:rPr lang="pl-PL" sz="1600" dirty="0"/>
              <a:t>)</a:t>
            </a:r>
          </a:p>
          <a:p>
            <a:pPr marL="1231900" lvl="2" indent="-323850" eaLnBrk="1" hangingPunct="1">
              <a:buSzPct val="183000"/>
              <a:buBlip>
                <a:blip r:embed="rId2"/>
              </a:buBlip>
              <a:tabLst>
                <a:tab pos="723900" algn="l"/>
                <a:tab pos="1447800" algn="l"/>
                <a:tab pos="2171700" algn="l"/>
                <a:tab pos="2895600" algn="l"/>
                <a:tab pos="3619500" algn="l"/>
                <a:tab pos="4343400" algn="l"/>
                <a:tab pos="5067300" algn="l"/>
              </a:tabLst>
              <a:defRPr/>
            </a:pPr>
            <a:r>
              <a:rPr lang="en-US" sz="1600" dirty="0"/>
              <a:t>Valid for a given semester</a:t>
            </a:r>
            <a:r>
              <a:rPr lang="pl-PL" sz="1600" dirty="0"/>
              <a:t>!</a:t>
            </a:r>
          </a:p>
          <a:p>
            <a:pPr marL="1231900" lvl="2" indent="-323850" eaLnBrk="1" hangingPunct="1">
              <a:buSzPct val="183000"/>
              <a:buBlip>
                <a:blip r:embed="rId2"/>
              </a:buBlip>
              <a:tabLst>
                <a:tab pos="723900" algn="l"/>
                <a:tab pos="1447800" algn="l"/>
                <a:tab pos="2171700" algn="l"/>
                <a:tab pos="2895600" algn="l"/>
                <a:tab pos="3619500" algn="l"/>
                <a:tab pos="4343400" algn="l"/>
                <a:tab pos="5067300" algn="l"/>
              </a:tabLst>
              <a:defRPr/>
            </a:pPr>
            <a:r>
              <a:rPr lang="pl-PL" sz="1600" dirty="0" err="1"/>
              <a:t>Prepared</a:t>
            </a:r>
            <a:r>
              <a:rPr lang="pl-PL" sz="1600" dirty="0"/>
              <a:t> on the </a:t>
            </a:r>
            <a:r>
              <a:rPr lang="pl-PL" sz="1600" dirty="0" err="1"/>
              <a:t>correct</a:t>
            </a:r>
            <a:r>
              <a:rPr lang="pl-PL" sz="1600" dirty="0"/>
              <a:t> form</a:t>
            </a:r>
          </a:p>
          <a:p>
            <a:pPr marL="1231900" lvl="2" indent="-323850" eaLnBrk="1" hangingPunct="1">
              <a:buSzPct val="183000"/>
              <a:buBlip>
                <a:blip r:embed="rId2"/>
              </a:buBlip>
              <a:tabLst>
                <a:tab pos="723900" algn="l"/>
                <a:tab pos="1447800" algn="l"/>
                <a:tab pos="2171700" algn="l"/>
                <a:tab pos="2895600" algn="l"/>
                <a:tab pos="3619500" algn="l"/>
                <a:tab pos="4343400" algn="l"/>
                <a:tab pos="5067300" algn="l"/>
              </a:tabLst>
              <a:defRPr/>
            </a:pPr>
            <a:r>
              <a:rPr lang="pl-PL" sz="1600" dirty="0"/>
              <a:t>With </a:t>
            </a:r>
            <a:r>
              <a:rPr lang="en-US" sz="1600" dirty="0"/>
              <a:t>a copy of the evaluation card</a:t>
            </a:r>
            <a:r>
              <a:rPr lang="pl-PL" sz="1600" dirty="0"/>
              <a:t> </a:t>
            </a:r>
            <a:r>
              <a:rPr lang="pl-PL" sz="1600" dirty="0" err="1"/>
              <a:t>included</a:t>
            </a:r>
            <a:r>
              <a:rPr lang="pl-PL" sz="1600" dirty="0"/>
              <a:t> (</a:t>
            </a:r>
            <a:r>
              <a:rPr lang="pl-PL" sz="1600" dirty="0" err="1"/>
              <a:t>when</a:t>
            </a:r>
            <a:r>
              <a:rPr lang="pl-PL" sz="1600" dirty="0"/>
              <a:t> </a:t>
            </a:r>
            <a:r>
              <a:rPr lang="pl-PL" sz="1600" dirty="0" err="1"/>
              <a:t>continueing</a:t>
            </a:r>
            <a:r>
              <a:rPr lang="pl-PL" sz="1600" dirty="0"/>
              <a:t> </a:t>
            </a:r>
            <a:r>
              <a:rPr lang="pl-PL" sz="1600" dirty="0" err="1"/>
              <a:t>studies</a:t>
            </a:r>
            <a:r>
              <a:rPr lang="pl-PL" sz="1600" dirty="0"/>
              <a:t>)</a:t>
            </a:r>
          </a:p>
          <a:p>
            <a:pPr marL="1231900" lvl="2" indent="-323850" eaLnBrk="1" hangingPunct="1">
              <a:buSzPct val="183000"/>
              <a:buBlip>
                <a:blip r:embed="rId2"/>
              </a:buBlip>
              <a:tabLst>
                <a:tab pos="723900" algn="l"/>
                <a:tab pos="1447800" algn="l"/>
                <a:tab pos="2171700" algn="l"/>
                <a:tab pos="2895600" algn="l"/>
                <a:tab pos="3619500" algn="l"/>
                <a:tab pos="4343400" algn="l"/>
                <a:tab pos="5067300" algn="l"/>
              </a:tabLst>
              <a:defRPr/>
            </a:pPr>
            <a:endParaRPr lang="en-US" sz="1200" dirty="0"/>
          </a:p>
          <a:p>
            <a:pPr marL="431800" indent="-323850" eaLnBrk="1" hangingPunct="1">
              <a:buSzPct val="183000"/>
              <a:buBlip>
                <a:blip r:embed="rId2"/>
              </a:buBlip>
              <a:tabLst>
                <a:tab pos="723900" algn="l"/>
                <a:tab pos="1447800" algn="l"/>
                <a:tab pos="2171700" algn="l"/>
                <a:tab pos="2895600" algn="l"/>
                <a:tab pos="3619500" algn="l"/>
                <a:tab pos="4343400" algn="l"/>
                <a:tab pos="5067300" algn="l"/>
              </a:tabLst>
              <a:defRPr/>
            </a:pPr>
            <a:r>
              <a:rPr lang="en-US" sz="2400" dirty="0"/>
              <a:t>Proof of payment of the tuition fee</a:t>
            </a:r>
            <a:endParaRPr lang="pl-PL" sz="2400" dirty="0"/>
          </a:p>
          <a:p>
            <a:pPr marL="1231900" lvl="2" indent="-323850" eaLnBrk="1" hangingPunct="1">
              <a:buSzPct val="183000"/>
              <a:buBlip>
                <a:blip r:embed="rId2"/>
              </a:buBlip>
              <a:tabLst>
                <a:tab pos="723900" algn="l"/>
                <a:tab pos="1447800" algn="l"/>
                <a:tab pos="2171700" algn="l"/>
                <a:tab pos="2895600" algn="l"/>
                <a:tab pos="3619500" algn="l"/>
                <a:tab pos="4343400" algn="l"/>
                <a:tab pos="5067300" algn="l"/>
              </a:tabLst>
              <a:defRPr/>
            </a:pPr>
            <a:r>
              <a:rPr lang="en-US" sz="1400" dirty="0"/>
              <a:t>Information </a:t>
            </a:r>
            <a:r>
              <a:rPr lang="pl-PL" sz="1400" dirty="0" err="1"/>
              <a:t>regarding</a:t>
            </a:r>
            <a:r>
              <a:rPr lang="en-US" sz="1400" dirty="0"/>
              <a:t> the payment of the tuition fee in the </a:t>
            </a:r>
            <a:r>
              <a:rPr lang="en-US" sz="1400" u="sng" dirty="0"/>
              <a:t>current</a:t>
            </a:r>
            <a:r>
              <a:rPr lang="en-US" sz="1400" dirty="0"/>
              <a:t> semester, included in the above-mentioned </a:t>
            </a:r>
            <a:r>
              <a:rPr lang="pl-PL" sz="1400" dirty="0" err="1"/>
              <a:t>confirmation</a:t>
            </a:r>
            <a:r>
              <a:rPr lang="pl-PL" sz="1400" dirty="0"/>
              <a:t> </a:t>
            </a:r>
            <a:r>
              <a:rPr lang="pl-PL" sz="1400" dirty="0" err="1"/>
              <a:t>letter</a:t>
            </a:r>
            <a:r>
              <a:rPr lang="pl-PL" sz="1400" dirty="0"/>
              <a:t> </a:t>
            </a:r>
          </a:p>
          <a:p>
            <a:pPr marL="1231900" lvl="2" indent="-323850" eaLnBrk="1" hangingPunct="1">
              <a:buSzPct val="183000"/>
              <a:buBlip>
                <a:blip r:embed="rId2"/>
              </a:buBlip>
              <a:tabLst>
                <a:tab pos="723900" algn="l"/>
                <a:tab pos="1447800" algn="l"/>
                <a:tab pos="2171700" algn="l"/>
                <a:tab pos="2895600" algn="l"/>
                <a:tab pos="3619500" algn="l"/>
                <a:tab pos="4343400" algn="l"/>
                <a:tab pos="5067300" algn="l"/>
              </a:tabLst>
              <a:defRPr/>
            </a:pPr>
            <a:r>
              <a:rPr lang="en-US" sz="1400" dirty="0"/>
              <a:t>A separate certificate from the university confirming the payment of tuition fees in a given semester</a:t>
            </a:r>
            <a:r>
              <a:rPr lang="pl-PL" sz="1400" dirty="0"/>
              <a:t>/</a:t>
            </a:r>
            <a:r>
              <a:rPr lang="pl-PL" sz="1400" dirty="0" err="1"/>
              <a:t>academic</a:t>
            </a:r>
            <a:r>
              <a:rPr lang="pl-PL" sz="1400" dirty="0"/>
              <a:t> </a:t>
            </a:r>
            <a:r>
              <a:rPr lang="pl-PL" sz="1400" dirty="0" err="1"/>
              <a:t>year</a:t>
            </a:r>
            <a:endParaRPr lang="pl-PL" sz="1400" dirty="0"/>
          </a:p>
          <a:p>
            <a:pPr marL="1231900" lvl="2" indent="-323850" eaLnBrk="1" hangingPunct="1">
              <a:buSzPct val="183000"/>
              <a:buBlip>
                <a:blip r:embed="rId2"/>
              </a:buBlip>
              <a:tabLst>
                <a:tab pos="723900" algn="l"/>
                <a:tab pos="1447800" algn="l"/>
                <a:tab pos="2171700" algn="l"/>
                <a:tab pos="2895600" algn="l"/>
                <a:tab pos="3619500" algn="l"/>
                <a:tab pos="4343400" algn="l"/>
                <a:tab pos="5067300" algn="l"/>
              </a:tabLst>
              <a:defRPr/>
            </a:pPr>
            <a:r>
              <a:rPr lang="en-US" sz="1400" dirty="0"/>
              <a:t>Information on exemption from tuition fees </a:t>
            </a:r>
            <a:r>
              <a:rPr lang="pl-PL" sz="1400" dirty="0" err="1"/>
              <a:t>included</a:t>
            </a:r>
            <a:r>
              <a:rPr lang="en-US" sz="1400" dirty="0"/>
              <a:t> in the above-mentioned certificate of continuing studies</a:t>
            </a:r>
            <a:endParaRPr lang="pl-PL" sz="1400" dirty="0"/>
          </a:p>
          <a:p>
            <a:pPr marL="1231900" lvl="2" indent="-323850" eaLnBrk="1" hangingPunct="1">
              <a:buSzPct val="183000"/>
              <a:buBlip>
                <a:blip r:embed="rId2"/>
              </a:buBlip>
              <a:tabLst>
                <a:tab pos="723900" algn="l"/>
                <a:tab pos="1447800" algn="l"/>
                <a:tab pos="2171700" algn="l"/>
                <a:tab pos="2895600" algn="l"/>
                <a:tab pos="3619500" algn="l"/>
                <a:tab pos="4343400" algn="l"/>
                <a:tab pos="5067300" algn="l"/>
              </a:tabLst>
              <a:defRPr/>
            </a:pPr>
            <a:r>
              <a:rPr lang="en-US" sz="1400" dirty="0"/>
              <a:t>Proof of payment of the tuition fee for a given semester / year of study with a document confirming the amount of tuition fees (contract concluded with the university, etc.)</a:t>
            </a:r>
            <a:endParaRPr lang="en-US" sz="1200" dirty="0"/>
          </a:p>
          <a:p>
            <a:endParaRPr lang="pl-PL" dirty="0"/>
          </a:p>
        </p:txBody>
      </p:sp>
    </p:spTree>
    <p:extLst>
      <p:ext uri="{BB962C8B-B14F-4D97-AF65-F5344CB8AC3E}">
        <p14:creationId xmlns:p14="http://schemas.microsoft.com/office/powerpoint/2010/main" val="2245521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
          <p:cNvSpPr>
            <a:spLocks noGrp="1" noChangeArrowheads="1"/>
          </p:cNvSpPr>
          <p:nvPr>
            <p:ph type="title"/>
          </p:nvPr>
        </p:nvSpPr>
        <p:spPr>
          <a:xfrm>
            <a:off x="323528" y="332657"/>
            <a:ext cx="8352928" cy="1800200"/>
          </a:xfrm>
          <a:noFill/>
        </p:spPr>
        <p:txBody>
          <a:bodyPr lIns="0" tIns="0" rIns="0" bIns="0" anchor="ctr"/>
          <a:lstStyle/>
          <a:p>
            <a:pPr eaLnBrk="1" hangingPunct="1">
              <a:tabLst>
                <a:tab pos="723900" algn="l"/>
                <a:tab pos="1447800" algn="l"/>
                <a:tab pos="2171700" algn="l"/>
                <a:tab pos="2895600" algn="l"/>
                <a:tab pos="3619500" algn="l"/>
                <a:tab pos="4343400" algn="l"/>
                <a:tab pos="5067300" algn="l"/>
                <a:tab pos="5791200" algn="l"/>
                <a:tab pos="6515100" algn="l"/>
                <a:tab pos="7239000" algn="l"/>
              </a:tabLst>
            </a:pPr>
            <a:r>
              <a:rPr lang="pl-PL" dirty="0" err="1"/>
              <a:t>Health</a:t>
            </a:r>
            <a:r>
              <a:rPr lang="pl-PL" dirty="0"/>
              <a:t> </a:t>
            </a:r>
            <a:r>
              <a:rPr lang="pl-PL" dirty="0" err="1"/>
              <a:t>Insurance</a:t>
            </a:r>
            <a:br>
              <a:rPr lang="pl-PL" dirty="0"/>
            </a:br>
            <a:r>
              <a:rPr lang="pl-PL" sz="2400" dirty="0" err="1">
                <a:solidFill>
                  <a:srgbClr val="00A6AA"/>
                </a:solidFill>
              </a:rPr>
              <a:t>Private</a:t>
            </a:r>
            <a:r>
              <a:rPr lang="pl-PL" sz="2400" dirty="0">
                <a:solidFill>
                  <a:srgbClr val="00A6AA"/>
                </a:solidFill>
              </a:rPr>
              <a:t> </a:t>
            </a:r>
            <a:r>
              <a:rPr lang="pl-PL" sz="2400" dirty="0" err="1">
                <a:solidFill>
                  <a:srgbClr val="00A6AA"/>
                </a:solidFill>
              </a:rPr>
              <a:t>health</a:t>
            </a:r>
            <a:r>
              <a:rPr lang="pl-PL" sz="2400" dirty="0">
                <a:solidFill>
                  <a:srgbClr val="00A6AA"/>
                </a:solidFill>
              </a:rPr>
              <a:t> </a:t>
            </a:r>
            <a:r>
              <a:rPr lang="pl-PL" sz="2400" dirty="0" err="1">
                <a:solidFill>
                  <a:srgbClr val="00A6AA"/>
                </a:solidFill>
              </a:rPr>
              <a:t>insurance</a:t>
            </a:r>
            <a:r>
              <a:rPr lang="pl-PL" sz="2400" dirty="0">
                <a:solidFill>
                  <a:srgbClr val="00A6AA"/>
                </a:solidFill>
              </a:rPr>
              <a:t>              </a:t>
            </a:r>
            <a:r>
              <a:rPr lang="en-US" sz="2400" dirty="0">
                <a:solidFill>
                  <a:srgbClr val="00A6AA"/>
                </a:solidFill>
              </a:rPr>
              <a:t>Contract with NFZ </a:t>
            </a:r>
            <a:br>
              <a:rPr lang="en-US" sz="2400" dirty="0">
                <a:solidFill>
                  <a:srgbClr val="00A6AA"/>
                </a:solidFill>
              </a:rPr>
            </a:br>
            <a:r>
              <a:rPr lang="en-US" sz="1600" dirty="0">
                <a:solidFill>
                  <a:srgbClr val="00A6AA"/>
                </a:solidFill>
              </a:rPr>
              <a:t>                                                   </a:t>
            </a:r>
            <a:r>
              <a:rPr lang="pl-PL" sz="1600" dirty="0">
                <a:solidFill>
                  <a:srgbClr val="00A6AA"/>
                </a:solidFill>
              </a:rPr>
              <a:t>                                            </a:t>
            </a:r>
            <a:r>
              <a:rPr lang="en-US" sz="1600" dirty="0">
                <a:solidFill>
                  <a:srgbClr val="00A6AA"/>
                </a:solidFill>
              </a:rPr>
              <a:t>(National Health System)</a:t>
            </a:r>
            <a:br>
              <a:rPr lang="pl-PL" sz="1600" dirty="0">
                <a:solidFill>
                  <a:srgbClr val="00A6AA"/>
                </a:solidFill>
              </a:rPr>
            </a:br>
            <a:r>
              <a:rPr lang="pl-PL" sz="2400" dirty="0">
                <a:solidFill>
                  <a:srgbClr val="00A6AA"/>
                </a:solidFill>
              </a:rPr>
              <a:t>                                                   </a:t>
            </a:r>
            <a:endParaRPr lang="pl-PL" sz="1200" dirty="0">
              <a:solidFill>
                <a:srgbClr val="74C6C7"/>
              </a:solidFill>
            </a:endParaRPr>
          </a:p>
        </p:txBody>
      </p:sp>
      <p:sp>
        <p:nvSpPr>
          <p:cNvPr id="5123" name="Rectangle 2"/>
          <p:cNvSpPr>
            <a:spLocks noGrp="1" noChangeArrowheads="1"/>
          </p:cNvSpPr>
          <p:nvPr>
            <p:ph type="body" idx="1"/>
          </p:nvPr>
        </p:nvSpPr>
        <p:spPr>
          <a:xfrm>
            <a:off x="899592" y="2636912"/>
            <a:ext cx="4176464" cy="3672408"/>
          </a:xfrm>
        </p:spPr>
        <p:txBody>
          <a:bodyPr/>
          <a:lstStyle/>
          <a:p>
            <a:pPr marL="431800" indent="-323850" eaLnBrk="1" hangingPunct="1">
              <a:buSzPct val="183000"/>
              <a:buBlip>
                <a:blip r:embed="rId3"/>
              </a:buBlip>
              <a:tabLst>
                <a:tab pos="723900" algn="l"/>
                <a:tab pos="1447800" algn="l"/>
                <a:tab pos="2171700" algn="l"/>
                <a:tab pos="2895600" algn="l"/>
                <a:tab pos="3619500" algn="l"/>
                <a:tab pos="4343400" algn="l"/>
                <a:tab pos="5067300" algn="l"/>
              </a:tabLst>
            </a:pPr>
            <a:r>
              <a:rPr lang="en-US" sz="1800" dirty="0"/>
              <a:t>Insurance must cover all medical expenses in Poland</a:t>
            </a:r>
          </a:p>
          <a:p>
            <a:pPr marL="431800" indent="-323850" eaLnBrk="1" hangingPunct="1">
              <a:buSzPct val="183000"/>
              <a:buBlip>
                <a:blip r:embed="rId3"/>
              </a:buBlip>
              <a:tabLst>
                <a:tab pos="723900" algn="l"/>
                <a:tab pos="1447800" algn="l"/>
                <a:tab pos="2171700" algn="l"/>
                <a:tab pos="2895600" algn="l"/>
                <a:tab pos="3619500" algn="l"/>
                <a:tab pos="4343400" algn="l"/>
                <a:tab pos="5067300" algn="l"/>
              </a:tabLst>
            </a:pPr>
            <a:r>
              <a:rPr lang="en-US" sz="1800" dirty="0"/>
              <a:t>Insurance must be valid on the day when the permit is granted</a:t>
            </a:r>
          </a:p>
          <a:p>
            <a:pPr marL="431800" indent="-323850" eaLnBrk="1" hangingPunct="1">
              <a:buSzPct val="183000"/>
              <a:buBlip>
                <a:blip r:embed="rId3"/>
              </a:buBlip>
              <a:tabLst>
                <a:tab pos="723900" algn="l"/>
                <a:tab pos="1447800" algn="l"/>
                <a:tab pos="2171700" algn="l"/>
                <a:tab pos="2895600" algn="l"/>
                <a:tab pos="3619500" algn="l"/>
                <a:tab pos="4343400" algn="l"/>
                <a:tab pos="5067300" algn="l"/>
              </a:tabLst>
            </a:pPr>
            <a:r>
              <a:rPr lang="en-US" sz="1800" dirty="0"/>
              <a:t>Original policy must be presented</a:t>
            </a:r>
          </a:p>
          <a:p>
            <a:pPr marL="431800" indent="-323850" eaLnBrk="1" hangingPunct="1">
              <a:buSzPct val="183000"/>
              <a:buBlip>
                <a:blip r:embed="rId3"/>
              </a:buBlip>
              <a:tabLst>
                <a:tab pos="723900" algn="l"/>
                <a:tab pos="1447800" algn="l"/>
                <a:tab pos="2171700" algn="l"/>
                <a:tab pos="2895600" algn="l"/>
                <a:tab pos="3619500" algn="l"/>
                <a:tab pos="4343400" algn="l"/>
                <a:tab pos="5067300" algn="l"/>
              </a:tabLst>
            </a:pPr>
            <a:r>
              <a:rPr lang="en-US" sz="1800" dirty="0"/>
              <a:t>Contract &amp; proof of payments</a:t>
            </a:r>
          </a:p>
          <a:p>
            <a:pPr marL="831850" lvl="1" indent="-323850" eaLnBrk="1" hangingPunct="1">
              <a:buSzPct val="183000"/>
              <a:buBlip>
                <a:blip r:embed="rId3"/>
              </a:buBlip>
              <a:tabLst>
                <a:tab pos="723900" algn="l"/>
                <a:tab pos="1447800" algn="l"/>
                <a:tab pos="2171700" algn="l"/>
                <a:tab pos="2895600" algn="l"/>
                <a:tab pos="3619500" algn="l"/>
                <a:tab pos="4343400" algn="l"/>
                <a:tab pos="5067300" algn="l"/>
              </a:tabLst>
            </a:pPr>
            <a:r>
              <a:rPr lang="en-US" sz="1000" dirty="0"/>
              <a:t>If insurance is not in Polish it should be submitted together with official translation into Polish </a:t>
            </a:r>
          </a:p>
        </p:txBody>
      </p:sp>
      <p:sp>
        <p:nvSpPr>
          <p:cNvPr id="5" name="Rectangle 2"/>
          <p:cNvSpPr txBox="1">
            <a:spLocks noChangeArrowheads="1"/>
          </p:cNvSpPr>
          <p:nvPr/>
        </p:nvSpPr>
        <p:spPr bwMode="auto">
          <a:xfrm>
            <a:off x="4860032" y="2780928"/>
            <a:ext cx="4104456" cy="33226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marL="1174750" lvl="1" indent="-323850" hangingPunct="1">
              <a:lnSpc>
                <a:spcPct val="102000"/>
              </a:lnSpc>
              <a:spcAft>
                <a:spcPts val="1413"/>
              </a:spcAft>
              <a:buSzPct val="183000"/>
              <a:buBlip>
                <a:blip r:embed="rId3"/>
              </a:buBlip>
              <a:tabLst>
                <a:tab pos="723900" algn="l"/>
                <a:tab pos="1447800" algn="l"/>
                <a:tab pos="2171700" algn="l"/>
                <a:tab pos="2895600" algn="l"/>
                <a:tab pos="3619500" algn="l"/>
                <a:tab pos="4343400" algn="l"/>
                <a:tab pos="5067300" algn="l"/>
              </a:tabLst>
            </a:pPr>
            <a:r>
              <a:rPr lang="en-US" kern="0" dirty="0">
                <a:solidFill>
                  <a:srgbClr val="00638E"/>
                </a:solidFill>
                <a:latin typeface="+mn-lt"/>
                <a:ea typeface="+mn-ea"/>
              </a:rPr>
              <a:t>Original contract</a:t>
            </a:r>
          </a:p>
          <a:p>
            <a:pPr marL="1174750" lvl="1" indent="-323850" hangingPunct="1">
              <a:lnSpc>
                <a:spcPct val="102000"/>
              </a:lnSpc>
              <a:spcAft>
                <a:spcPts val="1413"/>
              </a:spcAft>
              <a:buSzPct val="183000"/>
              <a:buBlip>
                <a:blip r:embed="rId3"/>
              </a:buBlip>
              <a:tabLst>
                <a:tab pos="723900" algn="l"/>
                <a:tab pos="1447800" algn="l"/>
                <a:tab pos="2171700" algn="l"/>
                <a:tab pos="2895600" algn="l"/>
                <a:tab pos="3619500" algn="l"/>
                <a:tab pos="4343400" algn="l"/>
                <a:tab pos="5067300" algn="l"/>
              </a:tabLst>
            </a:pPr>
            <a:r>
              <a:rPr lang="en-US" kern="0" dirty="0">
                <a:solidFill>
                  <a:srgbClr val="00638E"/>
                </a:solidFill>
                <a:latin typeface="+mn-lt"/>
                <a:ea typeface="+mn-ea"/>
              </a:rPr>
              <a:t>Proof of payments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
          <p:cNvSpPr>
            <a:spLocks noGrp="1" noChangeArrowheads="1"/>
          </p:cNvSpPr>
          <p:nvPr>
            <p:ph type="title"/>
          </p:nvPr>
        </p:nvSpPr>
        <p:spPr>
          <a:xfrm>
            <a:off x="611560" y="620687"/>
            <a:ext cx="7772400" cy="1368153"/>
          </a:xfrm>
          <a:noFill/>
        </p:spPr>
        <p:txBody>
          <a:bodyPr lIns="0" tIns="0" rIns="0" bIns="0" anchor="ctr"/>
          <a:lstStyle/>
          <a:p>
            <a:pPr>
              <a:lnSpc>
                <a:spcPct val="100000"/>
              </a:lnSpc>
            </a:pPr>
            <a:r>
              <a:rPr lang="en-US" dirty="0"/>
              <a:t>Financial resources</a:t>
            </a:r>
            <a:br>
              <a:rPr lang="en-US" dirty="0"/>
            </a:br>
            <a:r>
              <a:rPr lang="en-US" sz="1800" dirty="0">
                <a:solidFill>
                  <a:srgbClr val="009999"/>
                </a:solidFill>
              </a:rPr>
              <a:t>701PLN per month (528zł if family members are in Poland), after deducting cost of housing*, with reference to the period of studies </a:t>
            </a:r>
            <a:br>
              <a:rPr lang="pl-PL" sz="2400" b="0" strike="noStrike" spc="-1" dirty="0">
                <a:solidFill>
                  <a:srgbClr val="000000"/>
                </a:solidFill>
                <a:uFill>
                  <a:solidFill>
                    <a:srgbClr val="FFFFFF"/>
                  </a:solidFill>
                </a:uFill>
                <a:latin typeface="+mj-lt"/>
              </a:rPr>
            </a:br>
            <a:endParaRPr lang="pl-PL" sz="2400" dirty="0">
              <a:solidFill>
                <a:srgbClr val="74C6C7"/>
              </a:solidFill>
            </a:endParaRPr>
          </a:p>
        </p:txBody>
      </p:sp>
      <p:sp>
        <p:nvSpPr>
          <p:cNvPr id="5123" name="Rectangle 2"/>
          <p:cNvSpPr>
            <a:spLocks noGrp="1" noChangeArrowheads="1"/>
          </p:cNvSpPr>
          <p:nvPr>
            <p:ph type="body" idx="1"/>
          </p:nvPr>
        </p:nvSpPr>
        <p:spPr>
          <a:xfrm>
            <a:off x="899592" y="1988840"/>
            <a:ext cx="4176464" cy="4680520"/>
          </a:xfrm>
        </p:spPr>
        <p:txBody>
          <a:bodyPr/>
          <a:lstStyle/>
          <a:p>
            <a:pPr marL="431800" indent="-323850" algn="just" eaLnBrk="1" hangingPunct="1">
              <a:buSzPct val="183000"/>
              <a:buBlip>
                <a:blip r:embed="rId3"/>
              </a:buBlip>
              <a:tabLst>
                <a:tab pos="723900" algn="l"/>
                <a:tab pos="1447800" algn="l"/>
                <a:tab pos="2171700" algn="l"/>
                <a:tab pos="2895600" algn="l"/>
                <a:tab pos="3619500" algn="l"/>
                <a:tab pos="4343400" algn="l"/>
                <a:tab pos="5067300" algn="l"/>
              </a:tabLst>
            </a:pPr>
            <a:r>
              <a:rPr lang="en-US" sz="1400" dirty="0"/>
              <a:t>Official scholarship (national or foreign)</a:t>
            </a:r>
          </a:p>
          <a:p>
            <a:pPr marL="431800" indent="-323850" algn="just" eaLnBrk="1" hangingPunct="1">
              <a:buSzPct val="183000"/>
              <a:buBlip>
                <a:blip r:embed="rId3"/>
              </a:buBlip>
              <a:tabLst>
                <a:tab pos="723900" algn="l"/>
                <a:tab pos="1447800" algn="l"/>
                <a:tab pos="2171700" algn="l"/>
                <a:tab pos="2895600" algn="l"/>
                <a:tab pos="3619500" algn="l"/>
                <a:tab pos="4343400" algn="l"/>
                <a:tab pos="5067300" algn="l"/>
              </a:tabLst>
            </a:pPr>
            <a:r>
              <a:rPr lang="en-US" sz="1400" dirty="0"/>
              <a:t>Current bank statement from a bank situated in Poland – signed and stamped by a bank representative</a:t>
            </a:r>
          </a:p>
          <a:p>
            <a:pPr marL="431800" indent="-323850" algn="just" eaLnBrk="1" hangingPunct="1">
              <a:buSzPct val="183000"/>
              <a:buBlip>
                <a:blip r:embed="rId3"/>
              </a:buBlip>
              <a:tabLst>
                <a:tab pos="723900" algn="l"/>
                <a:tab pos="1447800" algn="l"/>
                <a:tab pos="2171700" algn="l"/>
                <a:tab pos="2895600" algn="l"/>
                <a:tab pos="3619500" algn="l"/>
                <a:tab pos="4343400" algn="l"/>
                <a:tab pos="5067300" algn="l"/>
              </a:tabLst>
            </a:pPr>
            <a:r>
              <a:rPr lang="en-US" sz="1400" dirty="0"/>
              <a:t>Certificate from a bank with the information about the limit on your credit card</a:t>
            </a:r>
          </a:p>
          <a:p>
            <a:pPr marL="431800" indent="-323850" algn="just" eaLnBrk="1" hangingPunct="1">
              <a:buSzPct val="183000"/>
              <a:buBlip>
                <a:blip r:embed="rId3"/>
              </a:buBlip>
              <a:tabLst>
                <a:tab pos="723900" algn="l"/>
                <a:tab pos="1447800" algn="l"/>
                <a:tab pos="2171700" algn="l"/>
                <a:tab pos="2895600" algn="l"/>
                <a:tab pos="3619500" algn="l"/>
                <a:tab pos="4343400" algn="l"/>
                <a:tab pos="5067300" algn="l"/>
              </a:tabLst>
            </a:pPr>
            <a:r>
              <a:rPr lang="en-US" sz="1400" dirty="0"/>
              <a:t>certificate of employment and amount of salaries, issued not earlier than one month before the date of submitting the application for a temporary residence permit </a:t>
            </a:r>
          </a:p>
          <a:p>
            <a:pPr marL="831850" lvl="1" indent="-323850" algn="just" eaLnBrk="1" hangingPunct="1">
              <a:buSzPct val="183000"/>
              <a:buBlip>
                <a:blip r:embed="rId3"/>
              </a:buBlip>
              <a:tabLst>
                <a:tab pos="723900" algn="l"/>
                <a:tab pos="1447800" algn="l"/>
                <a:tab pos="2171700" algn="l"/>
                <a:tab pos="2895600" algn="l"/>
                <a:tab pos="3619500" algn="l"/>
                <a:tab pos="4343400" algn="l"/>
                <a:tab pos="5067300" algn="l"/>
              </a:tabLst>
            </a:pPr>
            <a:r>
              <a:rPr lang="en-US" sz="1400" dirty="0">
                <a:solidFill>
                  <a:srgbClr val="009999"/>
                </a:solidFill>
              </a:rPr>
              <a:t>Original of the certificate + official translation into Polish; documents issued not earlier than one month before the date of submitting an application for a temporary residence permit</a:t>
            </a:r>
          </a:p>
        </p:txBody>
      </p:sp>
      <p:sp>
        <p:nvSpPr>
          <p:cNvPr id="5" name="Rectangle 2"/>
          <p:cNvSpPr txBox="1">
            <a:spLocks noChangeArrowheads="1"/>
          </p:cNvSpPr>
          <p:nvPr/>
        </p:nvSpPr>
        <p:spPr bwMode="auto">
          <a:xfrm>
            <a:off x="5039544" y="2420889"/>
            <a:ext cx="4104456" cy="165618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marL="1174750" lvl="1" indent="-323850" hangingPunct="1">
              <a:lnSpc>
                <a:spcPct val="102000"/>
              </a:lnSpc>
              <a:spcAft>
                <a:spcPts val="1413"/>
              </a:spcAft>
              <a:buSzPct val="183000"/>
              <a:buBlip>
                <a:blip r:embed="rId3"/>
              </a:buBlip>
              <a:tabLst>
                <a:tab pos="723900" algn="l"/>
                <a:tab pos="1447800" algn="l"/>
                <a:tab pos="2171700" algn="l"/>
                <a:tab pos="2895600" algn="l"/>
                <a:tab pos="3619500" algn="l"/>
                <a:tab pos="4343400" algn="l"/>
                <a:tab pos="5067300" algn="l"/>
              </a:tabLst>
            </a:pPr>
            <a:r>
              <a:rPr lang="en-US" sz="1600" kern="0" dirty="0">
                <a:solidFill>
                  <a:srgbClr val="00638E"/>
                </a:solidFill>
                <a:latin typeface="+mn-lt"/>
                <a:ea typeface="+mn-ea"/>
              </a:rPr>
              <a:t>200zł for the return ticket   </a:t>
            </a:r>
            <a:r>
              <a:rPr lang="en-US" sz="1100" kern="0" dirty="0">
                <a:solidFill>
                  <a:srgbClr val="00638E"/>
                </a:solidFill>
                <a:latin typeface="+mn-lt"/>
                <a:ea typeface="+mn-ea"/>
              </a:rPr>
              <a:t>(for countries neighboring Poland)</a:t>
            </a:r>
          </a:p>
          <a:p>
            <a:pPr marL="1174750" lvl="1" indent="-323850" hangingPunct="1">
              <a:lnSpc>
                <a:spcPct val="102000"/>
              </a:lnSpc>
              <a:spcAft>
                <a:spcPts val="1413"/>
              </a:spcAft>
              <a:buSzPct val="183000"/>
              <a:buBlip>
                <a:blip r:embed="rId3"/>
              </a:buBlip>
              <a:tabLst>
                <a:tab pos="723900" algn="l"/>
                <a:tab pos="1447800" algn="l"/>
                <a:tab pos="2171700" algn="l"/>
                <a:tab pos="2895600" algn="l"/>
                <a:tab pos="3619500" algn="l"/>
                <a:tab pos="4343400" algn="l"/>
                <a:tab pos="5067300" algn="l"/>
              </a:tabLst>
            </a:pPr>
            <a:r>
              <a:rPr lang="en-US" sz="1600" kern="0" dirty="0">
                <a:solidFill>
                  <a:srgbClr val="00638E"/>
                </a:solidFill>
                <a:latin typeface="+mn-lt"/>
                <a:ea typeface="+mn-ea"/>
              </a:rPr>
              <a:t>2500zł for the return ticket </a:t>
            </a:r>
            <a:r>
              <a:rPr lang="en-US" sz="1100" kern="0" dirty="0">
                <a:solidFill>
                  <a:srgbClr val="00638E"/>
                </a:solidFill>
                <a:latin typeface="+mn-lt"/>
                <a:ea typeface="+mn-ea"/>
              </a:rPr>
              <a:t>(for other countries)</a:t>
            </a:r>
          </a:p>
        </p:txBody>
      </p:sp>
      <p:sp>
        <p:nvSpPr>
          <p:cNvPr id="2" name="pole tekstowe 1">
            <a:extLst>
              <a:ext uri="{FF2B5EF4-FFF2-40B4-BE49-F238E27FC236}">
                <a16:creationId xmlns:a16="http://schemas.microsoft.com/office/drawing/2014/main" id="{B9BD1A32-F833-4356-A40F-57891166F669}"/>
              </a:ext>
            </a:extLst>
          </p:cNvPr>
          <p:cNvSpPr txBox="1"/>
          <p:nvPr/>
        </p:nvSpPr>
        <p:spPr>
          <a:xfrm>
            <a:off x="6216066" y="5756296"/>
            <a:ext cx="2915816" cy="550343"/>
          </a:xfrm>
          <a:prstGeom prst="rect">
            <a:avLst/>
          </a:prstGeom>
          <a:noFill/>
        </p:spPr>
        <p:txBody>
          <a:bodyPr wrap="square" rtlCol="0">
            <a:spAutoFit/>
          </a:bodyPr>
          <a:lstStyle/>
          <a:p>
            <a:r>
              <a:rPr lang="pl-PL" dirty="0">
                <a:solidFill>
                  <a:srgbClr val="009999"/>
                </a:solidFill>
              </a:rPr>
              <a:t>*</a:t>
            </a:r>
            <a:r>
              <a:rPr lang="en-US" sz="1400" dirty="0">
                <a:solidFill>
                  <a:srgbClr val="009999"/>
                </a:solidFill>
              </a:rPr>
              <a:t>Housing costs do not refer to citizens of Belarus</a:t>
            </a:r>
            <a:endParaRPr lang="pl-PL" sz="1400" dirty="0">
              <a:solidFill>
                <a:srgbClr val="009999"/>
              </a:solidFill>
            </a:endParaRPr>
          </a:p>
        </p:txBody>
      </p:sp>
      <p:sp>
        <p:nvSpPr>
          <p:cNvPr id="4" name="pole tekstowe 3">
            <a:extLst>
              <a:ext uri="{FF2B5EF4-FFF2-40B4-BE49-F238E27FC236}">
                <a16:creationId xmlns:a16="http://schemas.microsoft.com/office/drawing/2014/main" id="{1A56AD0F-C19E-45EE-BD3B-0C0D624D6C80}"/>
              </a:ext>
            </a:extLst>
          </p:cNvPr>
          <p:cNvSpPr txBox="1"/>
          <p:nvPr/>
        </p:nvSpPr>
        <p:spPr>
          <a:xfrm>
            <a:off x="6012159" y="4293096"/>
            <a:ext cx="2915816" cy="1179938"/>
          </a:xfrm>
          <a:prstGeom prst="rect">
            <a:avLst/>
          </a:prstGeom>
          <a:noFill/>
        </p:spPr>
        <p:txBody>
          <a:bodyPr wrap="square" rtlCol="0">
            <a:spAutoFit/>
          </a:bodyPr>
          <a:lstStyle/>
          <a:p>
            <a:r>
              <a:rPr lang="en-US" sz="1400" dirty="0">
                <a:solidFill>
                  <a:srgbClr val="009999"/>
                </a:solidFill>
                <a:latin typeface="+mj-lt"/>
              </a:rPr>
              <a:t>How to count sufficient funds for living in Poland</a:t>
            </a:r>
            <a:r>
              <a:rPr lang="pl-PL" sz="1400" dirty="0">
                <a:solidFill>
                  <a:srgbClr val="009999"/>
                </a:solidFill>
                <a:latin typeface="+mj-lt"/>
              </a:rPr>
              <a:t>?</a:t>
            </a:r>
          </a:p>
          <a:p>
            <a:r>
              <a:rPr lang="pl-PL" sz="1200" dirty="0">
                <a:solidFill>
                  <a:srgbClr val="009999"/>
                </a:solidFill>
                <a:latin typeface="+mj-lt"/>
                <a:hlinkClick r:id="rId4">
                  <a:extLst>
                    <a:ext uri="{A12FA001-AC4F-418D-AE19-62706E023703}">
                      <ahyp:hlinkClr xmlns:ahyp="http://schemas.microsoft.com/office/drawing/2018/hyperlinkcolor" val="tx"/>
                    </a:ext>
                  </a:extLst>
                </a:hlinkClick>
              </a:rPr>
              <a:t>https://migrant.poznan.uw.gov.pl/pl/faq/ile-srodkow-finansowych-powinienem-wykazac-uzyskac-zezwolenie-na-pobyt-czasowy-ze-wzgledu-na</a:t>
            </a:r>
            <a:r>
              <a:rPr lang="pl-PL" sz="1200" dirty="0">
                <a:solidFill>
                  <a:srgbClr val="009999"/>
                </a:solidFill>
                <a:latin typeface="+mj-lt"/>
              </a:rPr>
              <a:t> </a:t>
            </a:r>
          </a:p>
        </p:txBody>
      </p:sp>
      <p:pic>
        <p:nvPicPr>
          <p:cNvPr id="7" name="Obraz 6">
            <a:extLst>
              <a:ext uri="{FF2B5EF4-FFF2-40B4-BE49-F238E27FC236}">
                <a16:creationId xmlns:a16="http://schemas.microsoft.com/office/drawing/2014/main" id="{E3BBB81E-C835-42F4-B3CF-A493259B442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580112" y="4179201"/>
            <a:ext cx="504079" cy="504079"/>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yw pakietu Office">
  <a:themeElements>
    <a:clrScheme name="Motyw pakietu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tyw pakietu Office">
      <a:majorFont>
        <a:latin typeface="Open Sans"/>
        <a:ea typeface="Microsoft YaHei"/>
        <a:cs typeface=""/>
      </a:majorFont>
      <a:minorFont>
        <a:latin typeface="Open Sans"/>
        <a:ea typeface="Microsoft YaHei"/>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ea typeface="Microsoft YaHei"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ea typeface="Microsoft YaHei" charset="-122"/>
          </a:defRPr>
        </a:defPPr>
      </a:lstStyle>
    </a:lnDef>
  </a:objectDefaults>
  <a:extraClrSchemeLst>
    <a:extraClrScheme>
      <a:clrScheme name="Motyw pakietu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tyw pakietu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tyw pakietu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tyw pakietu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tyw pakietu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tyw pakietu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tyw pakietu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1334</TotalTime>
  <Words>2419</Words>
  <Application>Microsoft Office PowerPoint</Application>
  <PresentationFormat>Pokaz na ekranie (4:3)</PresentationFormat>
  <Paragraphs>310</Paragraphs>
  <Slides>29</Slides>
  <Notes>15</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29</vt:i4>
      </vt:variant>
    </vt:vector>
  </HeadingPairs>
  <TitlesOfParts>
    <vt:vector size="35" baseType="lpstr">
      <vt:lpstr>Microsoft YaHei</vt:lpstr>
      <vt:lpstr>Arial</vt:lpstr>
      <vt:lpstr>Calibri</vt:lpstr>
      <vt:lpstr>Open Sans</vt:lpstr>
      <vt:lpstr>Times New Roman</vt:lpstr>
      <vt:lpstr>Motyw pakietu Office</vt:lpstr>
      <vt:lpstr>Prezentacja programu PowerPoint</vt:lpstr>
      <vt:lpstr>Table of content </vt:lpstr>
      <vt:lpstr>Legalisation   procedures – temporary residence permit for non EU full-time students  </vt:lpstr>
      <vt:lpstr>Apllying for residence</vt:lpstr>
      <vt:lpstr>Application must be filed  personally</vt:lpstr>
      <vt:lpstr>Documents to submit </vt:lpstr>
      <vt:lpstr>Confirmation letter from university </vt:lpstr>
      <vt:lpstr>Health Insurance Private health insurance              Contract with NFZ                                                                                                 (National Health System)                                                    </vt:lpstr>
      <vt:lpstr>Financial resources 701PLN per month (528zł if family members are in Poland), after deducting cost of housing*, with reference to the period of studies  </vt:lpstr>
      <vt:lpstr>Housing costs</vt:lpstr>
      <vt:lpstr>Full-time studies and work</vt:lpstr>
      <vt:lpstr> Common mistakes </vt:lpstr>
      <vt:lpstr>Duration of the residence permit </vt:lpstr>
      <vt:lpstr>Residence card </vt:lpstr>
      <vt:lpstr>Important matters </vt:lpstr>
      <vt:lpstr>Bank account numbers</vt:lpstr>
      <vt:lpstr>Legalisation   Procedure - EU citizens+Switzerland and Norway </vt:lpstr>
      <vt:lpstr>EU Students</vt:lpstr>
      <vt:lpstr>     The British citizens and their family members who are not beneficiaries of the Withdrawal Agreement (not residing in Poland before 2021) will be subject to the general rules of entry and stay on the territory of Poland relating to third-country nationals      Temporary residence permit   Tutorials:  https://migrant.poznan.uw.gov.pl/pl/procedury/poradniki-do-pobrania    </vt:lpstr>
      <vt:lpstr> Legal regulations  related to the epidemic COVID-19</vt:lpstr>
      <vt:lpstr>    Special legal solutions for foreigners during the epidemic  </vt:lpstr>
      <vt:lpstr>Legal regulations  related to the epidemic COVID-19</vt:lpstr>
      <vt:lpstr>Legal regulations  related to the epidemic COVID-19</vt:lpstr>
      <vt:lpstr>Legal regulations  related to the epidemic COVID-19</vt:lpstr>
      <vt:lpstr>„Covid extensions” - important information</vt:lpstr>
      <vt:lpstr>„Covid extensions” - important information</vt:lpstr>
      <vt:lpstr>Legal regulations related to the epidemic COVID-19 - stay in Poland on the 14th March 2020 – how does it work? -examples</vt:lpstr>
      <vt:lpstr>Legal regulations related to the epidemic COVID-19 - stay in Poland after the 14th March 2020 – how does it work? - examples</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Asia</dc:creator>
  <cp:lastModifiedBy>Marta Chojnacka</cp:lastModifiedBy>
  <cp:revision>145</cp:revision>
  <cp:lastPrinted>1601-01-01T00:00:00Z</cp:lastPrinted>
  <dcterms:created xsi:type="dcterms:W3CDTF">1601-01-01T00:00:00Z</dcterms:created>
  <dcterms:modified xsi:type="dcterms:W3CDTF">2021-10-11T18:51:44Z</dcterms:modified>
</cp:coreProperties>
</file>