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322" r:id="rId4"/>
    <p:sldId id="258" r:id="rId5"/>
    <p:sldId id="263" r:id="rId6"/>
    <p:sldId id="267" r:id="rId7"/>
    <p:sldId id="273" r:id="rId8"/>
    <p:sldId id="343" r:id="rId9"/>
    <p:sldId id="344" r:id="rId10"/>
    <p:sldId id="345" r:id="rId11"/>
    <p:sldId id="340" r:id="rId12"/>
    <p:sldId id="274" r:id="rId13"/>
    <p:sldId id="329" r:id="rId14"/>
    <p:sldId id="330" r:id="rId15"/>
    <p:sldId id="333" r:id="rId16"/>
    <p:sldId id="335" r:id="rId17"/>
    <p:sldId id="336" r:id="rId18"/>
    <p:sldId id="346" r:id="rId19"/>
    <p:sldId id="317" r:id="rId20"/>
    <p:sldId id="331" r:id="rId21"/>
    <p:sldId id="342" r:id="rId22"/>
  </p:sldIdLst>
  <p:sldSz cx="9144000" cy="6858000" type="screen4x3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a Chojnacka" initials="MC" lastIdx="18" clrIdx="0">
    <p:extLst>
      <p:ext uri="{19B8F6BF-5375-455C-9EA6-DF929625EA0E}">
        <p15:presenceInfo xmlns:p15="http://schemas.microsoft.com/office/powerpoint/2012/main" userId="S-1-5-21-3548832278-3354399091-888402815-2230" providerId="AD"/>
      </p:ext>
    </p:extLst>
  </p:cmAuthor>
  <p:cmAuthor id="2" name="Danuta Grykiel" initials="DG" lastIdx="4" clrIdx="1">
    <p:extLst>
      <p:ext uri="{19B8F6BF-5375-455C-9EA6-DF929625EA0E}">
        <p15:presenceInfo xmlns:p15="http://schemas.microsoft.com/office/powerpoint/2012/main" userId="S-1-5-21-3548832278-3354399091-888402815-22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38E"/>
    <a:srgbClr val="0083A5"/>
    <a:srgbClr val="00A6AA"/>
    <a:srgbClr val="74C6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660"/>
  </p:normalViewPr>
  <p:slideViewPr>
    <p:cSldViewPr>
      <p:cViewPr varScale="1">
        <p:scale>
          <a:sx n="82" d="100"/>
          <a:sy n="82" d="100"/>
        </p:scale>
        <p:origin x="1517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91298-13A0-41D9-8F21-A19C05476DB9}" type="doc">
      <dgm:prSet loTypeId="urn:microsoft.com/office/officeart/2005/8/layout/hierarchy5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EEBEA98-368D-412C-8EE0-6CE9DC3CDC7D}">
      <dgm:prSet phldrT="[Tekst]" custT="1"/>
      <dgm:spPr>
        <a:solidFill>
          <a:srgbClr val="00A6AA"/>
        </a:solidFill>
      </dgm:spPr>
      <dgm:t>
        <a:bodyPr/>
        <a:lstStyle/>
        <a:p>
          <a:r>
            <a:rPr lang="pl-PL" sz="2400" dirty="0">
              <a:latin typeface="+mj-lt"/>
            </a:rPr>
            <a:t>Złożenie wniosku</a:t>
          </a:r>
        </a:p>
      </dgm:t>
    </dgm:pt>
    <dgm:pt modelId="{83CCB026-C6B2-47AC-946B-B47E03BE87F0}" type="par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0BA9D27-99F0-4A5E-80D1-BBAF4F19C688}" type="sib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8E3C14B-11B3-4651-970D-CECCAFBCD8E7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Gdzie?</a:t>
          </a:r>
        </a:p>
      </dgm:t>
    </dgm:pt>
    <dgm:pt modelId="{A7F42FB6-8CE3-4E8D-B305-52BEFB1A7E7A}" type="par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1BBB2B8-90F6-4EE2-A230-28D9DBD93AF8}" type="sib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D01F1A1D-D2F8-46E3-B31E-9CA79DE8386E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Poznań i delegatury w Kaliszu, Koninie, Lesznie i Pile</a:t>
          </a:r>
        </a:p>
      </dgm:t>
    </dgm:pt>
    <dgm:pt modelId="{AF1E3269-13E7-43BF-8838-02CAC8BA62A5}" type="parTrans" cxnId="{060EB18C-58AA-43E0-B93F-DA9A4514F4A7}">
      <dgm:prSet/>
      <dgm:spPr>
        <a:ln w="19050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5EADACC-ED8C-4F2C-966B-F56D3718DE0E}" type="sibTrans" cxnId="{060EB18C-58AA-43E0-B93F-DA9A4514F4A7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94C86D-EF15-4143-A6C2-305B77E6A1CA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Jak?</a:t>
          </a:r>
        </a:p>
      </dgm:t>
    </dgm:pt>
    <dgm:pt modelId="{8F2472D7-2D83-410C-9CF7-BF86879A15E8}" type="par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9D82471-063D-4DC6-BD33-B2D53517F71A}" type="sib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68EC58E-D881-49A3-A1BE-67FCD9A90566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Osobiście</a:t>
          </a:r>
        </a:p>
      </dgm:t>
    </dgm:pt>
    <dgm:pt modelId="{1C8125A6-1F8B-4C08-B15F-85BBE818D029}" type="parTrans" cxnId="{8BD83979-5D91-4DD4-9AE5-BE01189A9DD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C3B37F5-FC3F-4373-9E8D-2F97BC643D12}" type="sibTrans" cxnId="{8BD83979-5D91-4DD4-9AE5-BE01189A9DD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328C8E-1674-4824-9653-1DC1C74486C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Pocztą z późniejszym osobistym stawiennictwem uzupełnieniem odcisków</a:t>
          </a:r>
        </a:p>
      </dgm:t>
    </dgm:pt>
    <dgm:pt modelId="{0980501D-7E97-4FE4-BD8B-37DD5C740C72}" type="parTrans" cxnId="{794F64E0-BC55-4B0C-85C9-D77EE72F2022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EBEF085-9547-4D75-AC79-06F73011A062}" type="sibTrans" cxnId="{794F64E0-BC55-4B0C-85C9-D77EE72F202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463B702-5434-411F-AA79-EBF91D14A184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Kiedy?</a:t>
          </a:r>
        </a:p>
      </dgm:t>
    </dgm:pt>
    <dgm:pt modelId="{8BC05D15-E966-4E96-8F88-E03FBD5F772D}" type="par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E65BF059-BF26-47DD-9102-8A1633E34541}" type="sib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8B5FB13-E580-42D1-A6FB-16B7B609AD85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Najpóźniej w ostatnim dniu legalnego pobytu</a:t>
          </a:r>
        </a:p>
      </dgm:t>
    </dgm:pt>
    <dgm:pt modelId="{052B1893-C6D4-4CD7-B766-8F5DFFC09FCD}" type="parTrans" cxnId="{E4EC1019-207B-4549-91A2-950150E69AB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3C66F25-C64D-4C44-AB16-554A314FC1A0}" type="sibTrans" cxnId="{E4EC1019-207B-4549-91A2-950150E69AB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2291E4D7-E32D-47E4-AC6A-77A8761A3B31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Tylko po wcześniejszej rejestracji internetowej</a:t>
          </a:r>
        </a:p>
      </dgm:t>
    </dgm:pt>
    <dgm:pt modelId="{35D85C7E-D781-43C9-80CF-86AC4BE076E6}" type="parTrans" cxnId="{D078BBE0-AF12-49C7-9C35-AB629916B6E5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70F4639E-A3C2-401F-9C8F-AFF2DD8151D8}" type="sibTrans" cxnId="{D078BBE0-AF12-49C7-9C35-AB629916B6E5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A43555E2-F5BC-4324-BA07-A1F7F80A847C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 po wcześniejszej rejestracji wizyty przez Internet</a:t>
          </a:r>
        </a:p>
      </dgm:t>
    </dgm:pt>
    <dgm:pt modelId="{D004374E-7646-41C5-9954-2BB22678B5CE}" type="parTrans" cxnId="{9D6B8273-96EA-466A-BEFC-ACE70FF87B1F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BC7B0C7E-FEC5-4F46-AA8B-A7D578CAD89D}" type="sibTrans" cxnId="{9D6B8273-96EA-466A-BEFC-ACE70FF87B1F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0423FB7F-099F-4607-A46D-202A0FF53AF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po telefonicznej rejestracji wizyty, gdy wysłane wezwanie do uzupełnienia </a:t>
          </a:r>
          <a:r>
            <a:rPr lang="pl-PL" dirty="0" err="1">
              <a:latin typeface="+mj-lt"/>
            </a:rPr>
            <a:t>bf</a:t>
          </a:r>
          <a:r>
            <a:rPr lang="pl-PL" dirty="0">
              <a:latin typeface="+mj-lt"/>
            </a:rPr>
            <a:t> </a:t>
          </a:r>
        </a:p>
      </dgm:t>
    </dgm:pt>
    <dgm:pt modelId="{A88BC202-8957-4FE5-84F7-AB0A20E8279F}" type="parTrans" cxnId="{3242800F-9974-4559-A20D-F44F68A39CD4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/>
        </a:p>
      </dgm:t>
    </dgm:pt>
    <dgm:pt modelId="{633CF0D6-B03E-41F8-A405-B510C3E348D7}" type="sibTrans" cxnId="{3242800F-9974-4559-A20D-F44F68A39CD4}">
      <dgm:prSet/>
      <dgm:spPr/>
      <dgm:t>
        <a:bodyPr/>
        <a:lstStyle/>
        <a:p>
          <a:endParaRPr lang="pl-PL"/>
        </a:p>
      </dgm:t>
    </dgm:pt>
    <dgm:pt modelId="{8A0A1317-F75B-46B3-AEF1-B6E23050773D}" type="pres">
      <dgm:prSet presAssocID="{5B491298-13A0-41D9-8F21-A19C05476DB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40C1520-2A14-4141-9033-DE946192C932}" type="pres">
      <dgm:prSet presAssocID="{5B491298-13A0-41D9-8F21-A19C05476DB9}" presName="hierFlow" presStyleCnt="0"/>
      <dgm:spPr/>
    </dgm:pt>
    <dgm:pt modelId="{99D39FF8-547E-4C02-B6CF-378918224651}" type="pres">
      <dgm:prSet presAssocID="{5B491298-13A0-41D9-8F21-A19C05476DB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401F649-CD96-4EFA-8BE8-6B7F82EBDA2B}" type="pres">
      <dgm:prSet presAssocID="{3EEBEA98-368D-412C-8EE0-6CE9DC3CDC7D}" presName="Name17" presStyleCnt="0"/>
      <dgm:spPr/>
    </dgm:pt>
    <dgm:pt modelId="{C8EC93D4-9F0D-4FC2-94BE-F2034BB71DF9}" type="pres">
      <dgm:prSet presAssocID="{3EEBEA98-368D-412C-8EE0-6CE9DC3CDC7D}" presName="level1Shape" presStyleLbl="node0" presStyleIdx="0" presStyleCnt="1">
        <dgm:presLayoutVars>
          <dgm:chPref val="3"/>
        </dgm:presLayoutVars>
      </dgm:prSet>
      <dgm:spPr/>
    </dgm:pt>
    <dgm:pt modelId="{A8BE38F5-C694-4F04-BB5F-4D79259F8A14}" type="pres">
      <dgm:prSet presAssocID="{3EEBEA98-368D-412C-8EE0-6CE9DC3CDC7D}" presName="hierChild2" presStyleCnt="0"/>
      <dgm:spPr/>
    </dgm:pt>
    <dgm:pt modelId="{1A65E324-942B-4E01-BF1F-3AD13C81DB28}" type="pres">
      <dgm:prSet presAssocID="{A7F42FB6-8CE3-4E8D-B305-52BEFB1A7E7A}" presName="Name25" presStyleLbl="parChTrans1D2" presStyleIdx="0" presStyleCnt="3"/>
      <dgm:spPr/>
    </dgm:pt>
    <dgm:pt modelId="{F0C6C2D4-9326-44F2-9765-352301D4B73D}" type="pres">
      <dgm:prSet presAssocID="{A7F42FB6-8CE3-4E8D-B305-52BEFB1A7E7A}" presName="connTx" presStyleLbl="parChTrans1D2" presStyleIdx="0" presStyleCnt="3"/>
      <dgm:spPr/>
    </dgm:pt>
    <dgm:pt modelId="{7C1E39EF-C2ED-417D-8B75-FFE6BAD395EF}" type="pres">
      <dgm:prSet presAssocID="{F8E3C14B-11B3-4651-970D-CECCAFBCD8E7}" presName="Name30" presStyleCnt="0"/>
      <dgm:spPr/>
    </dgm:pt>
    <dgm:pt modelId="{4DB26918-EFD3-4880-8B9F-0377C8D76B79}" type="pres">
      <dgm:prSet presAssocID="{F8E3C14B-11B3-4651-970D-CECCAFBCD8E7}" presName="level2Shape" presStyleLbl="node2" presStyleIdx="0" presStyleCnt="3"/>
      <dgm:spPr/>
    </dgm:pt>
    <dgm:pt modelId="{37B7885D-5791-4333-B1F4-95407C1BE4FA}" type="pres">
      <dgm:prSet presAssocID="{F8E3C14B-11B3-4651-970D-CECCAFBCD8E7}" presName="hierChild3" presStyleCnt="0"/>
      <dgm:spPr/>
    </dgm:pt>
    <dgm:pt modelId="{5C6B95F2-4523-4295-AEEB-89D89769DB70}" type="pres">
      <dgm:prSet presAssocID="{AF1E3269-13E7-43BF-8838-02CAC8BA62A5}" presName="Name25" presStyleLbl="parChTrans1D3" presStyleIdx="0" presStyleCnt="4"/>
      <dgm:spPr/>
    </dgm:pt>
    <dgm:pt modelId="{5F367117-E377-4109-9550-27DE06CE87EF}" type="pres">
      <dgm:prSet presAssocID="{AF1E3269-13E7-43BF-8838-02CAC8BA62A5}" presName="connTx" presStyleLbl="parChTrans1D3" presStyleIdx="0" presStyleCnt="4"/>
      <dgm:spPr/>
    </dgm:pt>
    <dgm:pt modelId="{8989CBFE-8916-481A-9584-8E90B307A9BF}" type="pres">
      <dgm:prSet presAssocID="{D01F1A1D-D2F8-46E3-B31E-9CA79DE8386E}" presName="Name30" presStyleCnt="0"/>
      <dgm:spPr/>
    </dgm:pt>
    <dgm:pt modelId="{38C4D2DE-4F0C-41BB-AD3E-BFF63BB091CF}" type="pres">
      <dgm:prSet presAssocID="{D01F1A1D-D2F8-46E3-B31E-9CA79DE8386E}" presName="level2Shape" presStyleLbl="node3" presStyleIdx="0" presStyleCnt="4"/>
      <dgm:spPr/>
    </dgm:pt>
    <dgm:pt modelId="{B1F2766E-C95D-44A1-B2AD-60E702A5BB98}" type="pres">
      <dgm:prSet presAssocID="{D01F1A1D-D2F8-46E3-B31E-9CA79DE8386E}" presName="hierChild3" presStyleCnt="0"/>
      <dgm:spPr/>
    </dgm:pt>
    <dgm:pt modelId="{2047D734-5719-4F28-90A8-F9D20BC886FD}" type="pres">
      <dgm:prSet presAssocID="{8F2472D7-2D83-410C-9CF7-BF86879A15E8}" presName="Name25" presStyleLbl="parChTrans1D2" presStyleIdx="1" presStyleCnt="3"/>
      <dgm:spPr/>
    </dgm:pt>
    <dgm:pt modelId="{1CA97F43-DE9E-420F-BD8C-AD100B9A14C9}" type="pres">
      <dgm:prSet presAssocID="{8F2472D7-2D83-410C-9CF7-BF86879A15E8}" presName="connTx" presStyleLbl="parChTrans1D2" presStyleIdx="1" presStyleCnt="3"/>
      <dgm:spPr/>
    </dgm:pt>
    <dgm:pt modelId="{D00C47FE-727F-4AB1-9EC3-F94F3C2353CF}" type="pres">
      <dgm:prSet presAssocID="{C894C86D-EF15-4143-A6C2-305B77E6A1CA}" presName="Name30" presStyleCnt="0"/>
      <dgm:spPr/>
    </dgm:pt>
    <dgm:pt modelId="{F0C853F3-14BE-4DCF-B090-571663117105}" type="pres">
      <dgm:prSet presAssocID="{C894C86D-EF15-4143-A6C2-305B77E6A1CA}" presName="level2Shape" presStyleLbl="node2" presStyleIdx="1" presStyleCnt="3"/>
      <dgm:spPr/>
    </dgm:pt>
    <dgm:pt modelId="{23E50E8A-DAC6-4B85-9AF1-D75EDA024F92}" type="pres">
      <dgm:prSet presAssocID="{C894C86D-EF15-4143-A6C2-305B77E6A1CA}" presName="hierChild3" presStyleCnt="0"/>
      <dgm:spPr/>
    </dgm:pt>
    <dgm:pt modelId="{C23B02D2-6F67-4D59-811C-35EF67E009DC}" type="pres">
      <dgm:prSet presAssocID="{1C8125A6-1F8B-4C08-B15F-85BBE818D029}" presName="Name25" presStyleLbl="parChTrans1D3" presStyleIdx="1" presStyleCnt="4"/>
      <dgm:spPr/>
    </dgm:pt>
    <dgm:pt modelId="{28525AD9-8ED5-48EC-8E98-484697C7A784}" type="pres">
      <dgm:prSet presAssocID="{1C8125A6-1F8B-4C08-B15F-85BBE818D029}" presName="connTx" presStyleLbl="parChTrans1D3" presStyleIdx="1" presStyleCnt="4"/>
      <dgm:spPr/>
    </dgm:pt>
    <dgm:pt modelId="{B10CB29D-0321-4A7E-9046-EA0BF28B30E7}" type="pres">
      <dgm:prSet presAssocID="{368EC58E-D881-49A3-A1BE-67FCD9A90566}" presName="Name30" presStyleCnt="0"/>
      <dgm:spPr/>
    </dgm:pt>
    <dgm:pt modelId="{04F512E5-C968-4ECB-8F35-859A3CA0C377}" type="pres">
      <dgm:prSet presAssocID="{368EC58E-D881-49A3-A1BE-67FCD9A90566}" presName="level2Shape" presStyleLbl="node3" presStyleIdx="1" presStyleCnt="4"/>
      <dgm:spPr/>
    </dgm:pt>
    <dgm:pt modelId="{123178B6-D8E1-4185-AF52-7C53B783BCF0}" type="pres">
      <dgm:prSet presAssocID="{368EC58E-D881-49A3-A1BE-67FCD9A90566}" presName="hierChild3" presStyleCnt="0"/>
      <dgm:spPr/>
    </dgm:pt>
    <dgm:pt modelId="{AC4722C7-BC81-4DC6-AC88-5AB038CC465D}" type="pres">
      <dgm:prSet presAssocID="{35D85C7E-D781-43C9-80CF-86AC4BE076E6}" presName="Name25" presStyleLbl="parChTrans1D4" presStyleIdx="0" presStyleCnt="3"/>
      <dgm:spPr/>
    </dgm:pt>
    <dgm:pt modelId="{563131DD-C558-4004-90FF-E434E8CD1E1D}" type="pres">
      <dgm:prSet presAssocID="{35D85C7E-D781-43C9-80CF-86AC4BE076E6}" presName="connTx" presStyleLbl="parChTrans1D4" presStyleIdx="0" presStyleCnt="3"/>
      <dgm:spPr/>
    </dgm:pt>
    <dgm:pt modelId="{96E3CEDA-D95D-4FEC-A7E2-55CCA9F6D3F8}" type="pres">
      <dgm:prSet presAssocID="{2291E4D7-E32D-47E4-AC6A-77A8761A3B31}" presName="Name30" presStyleCnt="0"/>
      <dgm:spPr/>
    </dgm:pt>
    <dgm:pt modelId="{703D6FA2-C72D-44BE-AFB0-6970BC2B571E}" type="pres">
      <dgm:prSet presAssocID="{2291E4D7-E32D-47E4-AC6A-77A8761A3B31}" presName="level2Shape" presStyleLbl="node4" presStyleIdx="0" presStyleCnt="3"/>
      <dgm:spPr/>
    </dgm:pt>
    <dgm:pt modelId="{792D2C2A-B6C5-437A-A05F-D0D18203F2C9}" type="pres">
      <dgm:prSet presAssocID="{2291E4D7-E32D-47E4-AC6A-77A8761A3B31}" presName="hierChild3" presStyleCnt="0"/>
      <dgm:spPr/>
    </dgm:pt>
    <dgm:pt modelId="{C6F239AF-2842-436E-A32C-9A347D2C96F8}" type="pres">
      <dgm:prSet presAssocID="{0980501D-7E97-4FE4-BD8B-37DD5C740C72}" presName="Name25" presStyleLbl="parChTrans1D3" presStyleIdx="2" presStyleCnt="4"/>
      <dgm:spPr/>
    </dgm:pt>
    <dgm:pt modelId="{DA35BC6E-5292-45B1-86E4-5C10D0FCC1CB}" type="pres">
      <dgm:prSet presAssocID="{0980501D-7E97-4FE4-BD8B-37DD5C740C72}" presName="connTx" presStyleLbl="parChTrans1D3" presStyleIdx="2" presStyleCnt="4"/>
      <dgm:spPr/>
    </dgm:pt>
    <dgm:pt modelId="{3A6F2CC7-0FBE-428A-90B1-4876AD08FE63}" type="pres">
      <dgm:prSet presAssocID="{C8328C8E-1674-4824-9653-1DC1C74486CF}" presName="Name30" presStyleCnt="0"/>
      <dgm:spPr/>
    </dgm:pt>
    <dgm:pt modelId="{279EA419-0ECB-4D80-B78A-9B46A21704D4}" type="pres">
      <dgm:prSet presAssocID="{C8328C8E-1674-4824-9653-1DC1C74486CF}" presName="level2Shape" presStyleLbl="node3" presStyleIdx="2" presStyleCnt="4"/>
      <dgm:spPr/>
    </dgm:pt>
    <dgm:pt modelId="{41B5903E-7894-4A79-B4FC-A8ED46B4CB00}" type="pres">
      <dgm:prSet presAssocID="{C8328C8E-1674-4824-9653-1DC1C74486CF}" presName="hierChild3" presStyleCnt="0"/>
      <dgm:spPr/>
    </dgm:pt>
    <dgm:pt modelId="{9558C01E-32D2-4FA3-B8DB-17F03557B540}" type="pres">
      <dgm:prSet presAssocID="{D004374E-7646-41C5-9954-2BB22678B5CE}" presName="Name25" presStyleLbl="parChTrans1D4" presStyleIdx="1" presStyleCnt="3"/>
      <dgm:spPr/>
    </dgm:pt>
    <dgm:pt modelId="{9FEFF85E-FA73-4B85-977E-C7216DE36D7C}" type="pres">
      <dgm:prSet presAssocID="{D004374E-7646-41C5-9954-2BB22678B5CE}" presName="connTx" presStyleLbl="parChTrans1D4" presStyleIdx="1" presStyleCnt="3"/>
      <dgm:spPr/>
    </dgm:pt>
    <dgm:pt modelId="{622CCCFB-2729-48EB-8336-6043F99A6F18}" type="pres">
      <dgm:prSet presAssocID="{A43555E2-F5BC-4324-BA07-A1F7F80A847C}" presName="Name30" presStyleCnt="0"/>
      <dgm:spPr/>
    </dgm:pt>
    <dgm:pt modelId="{16357FB6-423B-4DF6-87EA-B417C10D49EF}" type="pres">
      <dgm:prSet presAssocID="{A43555E2-F5BC-4324-BA07-A1F7F80A847C}" presName="level2Shape" presStyleLbl="node4" presStyleIdx="1" presStyleCnt="3"/>
      <dgm:spPr/>
    </dgm:pt>
    <dgm:pt modelId="{A1D3A753-C24F-4C92-B86B-13BAB31997CC}" type="pres">
      <dgm:prSet presAssocID="{A43555E2-F5BC-4324-BA07-A1F7F80A847C}" presName="hierChild3" presStyleCnt="0"/>
      <dgm:spPr/>
    </dgm:pt>
    <dgm:pt modelId="{9693EEC1-A479-4D97-A044-A476970FBB2B}" type="pres">
      <dgm:prSet presAssocID="{A88BC202-8957-4FE5-84F7-AB0A20E8279F}" presName="Name25" presStyleLbl="parChTrans1D4" presStyleIdx="2" presStyleCnt="3"/>
      <dgm:spPr/>
    </dgm:pt>
    <dgm:pt modelId="{C16E169D-FA0A-4362-9263-A1EAA36AAB2F}" type="pres">
      <dgm:prSet presAssocID="{A88BC202-8957-4FE5-84F7-AB0A20E8279F}" presName="connTx" presStyleLbl="parChTrans1D4" presStyleIdx="2" presStyleCnt="3"/>
      <dgm:spPr/>
    </dgm:pt>
    <dgm:pt modelId="{1DF9117A-CD06-4FDC-B5E5-1836FEF2A877}" type="pres">
      <dgm:prSet presAssocID="{0423FB7F-099F-4607-A46D-202A0FF53AFF}" presName="Name30" presStyleCnt="0"/>
      <dgm:spPr/>
    </dgm:pt>
    <dgm:pt modelId="{920348FE-8DE0-4FC7-8A1B-F5A2944B6D82}" type="pres">
      <dgm:prSet presAssocID="{0423FB7F-099F-4607-A46D-202A0FF53AFF}" presName="level2Shape" presStyleLbl="node4" presStyleIdx="2" presStyleCnt="3"/>
      <dgm:spPr/>
    </dgm:pt>
    <dgm:pt modelId="{EB6D7D2E-37B9-4C7E-A783-932435264CBA}" type="pres">
      <dgm:prSet presAssocID="{0423FB7F-099F-4607-A46D-202A0FF53AFF}" presName="hierChild3" presStyleCnt="0"/>
      <dgm:spPr/>
    </dgm:pt>
    <dgm:pt modelId="{0762F2FF-3755-49E2-8035-BF51FEF8D488}" type="pres">
      <dgm:prSet presAssocID="{8BC05D15-E966-4E96-8F88-E03FBD5F772D}" presName="Name25" presStyleLbl="parChTrans1D2" presStyleIdx="2" presStyleCnt="3"/>
      <dgm:spPr/>
    </dgm:pt>
    <dgm:pt modelId="{DBB2F7BA-90B0-496B-98AC-2011A4B055E9}" type="pres">
      <dgm:prSet presAssocID="{8BC05D15-E966-4E96-8F88-E03FBD5F772D}" presName="connTx" presStyleLbl="parChTrans1D2" presStyleIdx="2" presStyleCnt="3"/>
      <dgm:spPr/>
    </dgm:pt>
    <dgm:pt modelId="{2A7F5C2D-0B29-4F13-AEAB-724F9F27E07F}" type="pres">
      <dgm:prSet presAssocID="{4463B702-5434-411F-AA79-EBF91D14A184}" presName="Name30" presStyleCnt="0"/>
      <dgm:spPr/>
    </dgm:pt>
    <dgm:pt modelId="{E8572EB9-3448-4A29-B34B-5D1A8D1CE11B}" type="pres">
      <dgm:prSet presAssocID="{4463B702-5434-411F-AA79-EBF91D14A184}" presName="level2Shape" presStyleLbl="node2" presStyleIdx="2" presStyleCnt="3"/>
      <dgm:spPr/>
    </dgm:pt>
    <dgm:pt modelId="{E0EACC12-77E0-49D6-9DE3-E53B53D76399}" type="pres">
      <dgm:prSet presAssocID="{4463B702-5434-411F-AA79-EBF91D14A184}" presName="hierChild3" presStyleCnt="0"/>
      <dgm:spPr/>
    </dgm:pt>
    <dgm:pt modelId="{7E3E61B1-F2D8-4860-A48E-7521B559AFC7}" type="pres">
      <dgm:prSet presAssocID="{052B1893-C6D4-4CD7-B766-8F5DFFC09FCD}" presName="Name25" presStyleLbl="parChTrans1D3" presStyleIdx="3" presStyleCnt="4"/>
      <dgm:spPr/>
    </dgm:pt>
    <dgm:pt modelId="{CD21FFA9-6E4D-42A2-936C-A8E8C3B96CFD}" type="pres">
      <dgm:prSet presAssocID="{052B1893-C6D4-4CD7-B766-8F5DFFC09FCD}" presName="connTx" presStyleLbl="parChTrans1D3" presStyleIdx="3" presStyleCnt="4"/>
      <dgm:spPr/>
    </dgm:pt>
    <dgm:pt modelId="{98D9C7A7-5A6A-40AF-A4A8-888C10CC922A}" type="pres">
      <dgm:prSet presAssocID="{48B5FB13-E580-42D1-A6FB-16B7B609AD85}" presName="Name30" presStyleCnt="0"/>
      <dgm:spPr/>
    </dgm:pt>
    <dgm:pt modelId="{A395F7D0-E273-492C-8C34-FCEB22246C45}" type="pres">
      <dgm:prSet presAssocID="{48B5FB13-E580-42D1-A6FB-16B7B609AD85}" presName="level2Shape" presStyleLbl="node3" presStyleIdx="3" presStyleCnt="4"/>
      <dgm:spPr/>
    </dgm:pt>
    <dgm:pt modelId="{3BC551CD-CBEF-4BBD-96E7-71AE85169AC6}" type="pres">
      <dgm:prSet presAssocID="{48B5FB13-E580-42D1-A6FB-16B7B609AD85}" presName="hierChild3" presStyleCnt="0"/>
      <dgm:spPr/>
    </dgm:pt>
    <dgm:pt modelId="{E9448FD3-7863-4712-981E-5A37963B6B2D}" type="pres">
      <dgm:prSet presAssocID="{5B491298-13A0-41D9-8F21-A19C05476DB9}" presName="bgShapesFlow" presStyleCnt="0"/>
      <dgm:spPr/>
    </dgm:pt>
  </dgm:ptLst>
  <dgm:cxnLst>
    <dgm:cxn modelId="{848BA901-6FEA-4B19-8D2B-35087A76E2EA}" srcId="{3EEBEA98-368D-412C-8EE0-6CE9DC3CDC7D}" destId="{C894C86D-EF15-4143-A6C2-305B77E6A1CA}" srcOrd="1" destOrd="0" parTransId="{8F2472D7-2D83-410C-9CF7-BF86879A15E8}" sibTransId="{59D82471-063D-4DC6-BD33-B2D53517F71A}"/>
    <dgm:cxn modelId="{26B2410B-0C11-4DD9-A92F-CBF54060898F}" type="presOf" srcId="{48B5FB13-E580-42D1-A6FB-16B7B609AD85}" destId="{A395F7D0-E273-492C-8C34-FCEB22246C45}" srcOrd="0" destOrd="0" presId="urn:microsoft.com/office/officeart/2005/8/layout/hierarchy5"/>
    <dgm:cxn modelId="{3242800F-9974-4559-A20D-F44F68A39CD4}" srcId="{C8328C8E-1674-4824-9653-1DC1C74486CF}" destId="{0423FB7F-099F-4607-A46D-202A0FF53AFF}" srcOrd="1" destOrd="0" parTransId="{A88BC202-8957-4FE5-84F7-AB0A20E8279F}" sibTransId="{633CF0D6-B03E-41F8-A405-B510C3E348D7}"/>
    <dgm:cxn modelId="{9342B516-83DC-486C-B7DA-8BFFBE8219C2}" type="presOf" srcId="{5B491298-13A0-41D9-8F21-A19C05476DB9}" destId="{8A0A1317-F75B-46B3-AEF1-B6E23050773D}" srcOrd="0" destOrd="0" presId="urn:microsoft.com/office/officeart/2005/8/layout/hierarchy5"/>
    <dgm:cxn modelId="{E4EC1019-207B-4549-91A2-950150E69ABC}" srcId="{4463B702-5434-411F-AA79-EBF91D14A184}" destId="{48B5FB13-E580-42D1-A6FB-16B7B609AD85}" srcOrd="0" destOrd="0" parTransId="{052B1893-C6D4-4CD7-B766-8F5DFFC09FCD}" sibTransId="{A3C66F25-C64D-4C44-AB16-554A314FC1A0}"/>
    <dgm:cxn modelId="{C430801C-BDFD-495A-8530-DABFABAF6B6D}" type="presOf" srcId="{AF1E3269-13E7-43BF-8838-02CAC8BA62A5}" destId="{5C6B95F2-4523-4295-AEEB-89D89769DB70}" srcOrd="0" destOrd="0" presId="urn:microsoft.com/office/officeart/2005/8/layout/hierarchy5"/>
    <dgm:cxn modelId="{FA10D724-D65E-4CFE-A751-9858AC72AA57}" type="presOf" srcId="{A7F42FB6-8CE3-4E8D-B305-52BEFB1A7E7A}" destId="{1A65E324-942B-4E01-BF1F-3AD13C81DB28}" srcOrd="0" destOrd="0" presId="urn:microsoft.com/office/officeart/2005/8/layout/hierarchy5"/>
    <dgm:cxn modelId="{A5161E25-C93A-4E38-8754-9ADE8A3DDB1A}" srcId="{3EEBEA98-368D-412C-8EE0-6CE9DC3CDC7D}" destId="{4463B702-5434-411F-AA79-EBF91D14A184}" srcOrd="2" destOrd="0" parTransId="{8BC05D15-E966-4E96-8F88-E03FBD5F772D}" sibTransId="{E65BF059-BF26-47DD-9102-8A1633E34541}"/>
    <dgm:cxn modelId="{812FC628-1FF2-47D7-A8FA-C9D3DFF993BB}" type="presOf" srcId="{4463B702-5434-411F-AA79-EBF91D14A184}" destId="{E8572EB9-3448-4A29-B34B-5D1A8D1CE11B}" srcOrd="0" destOrd="0" presId="urn:microsoft.com/office/officeart/2005/8/layout/hierarchy5"/>
    <dgm:cxn modelId="{57D52929-699C-469F-8439-31E171FB4072}" srcId="{5B491298-13A0-41D9-8F21-A19C05476DB9}" destId="{3EEBEA98-368D-412C-8EE0-6CE9DC3CDC7D}" srcOrd="0" destOrd="0" parTransId="{83CCB026-C6B2-47AC-946B-B47E03BE87F0}" sibTransId="{50BA9D27-99F0-4A5E-80D1-BBAF4F19C688}"/>
    <dgm:cxn modelId="{F0EC312E-98A9-489D-8EE0-7DE6E7948497}" type="presOf" srcId="{D004374E-7646-41C5-9954-2BB22678B5CE}" destId="{9558C01E-32D2-4FA3-B8DB-17F03557B540}" srcOrd="0" destOrd="0" presId="urn:microsoft.com/office/officeart/2005/8/layout/hierarchy5"/>
    <dgm:cxn modelId="{BE313833-66E9-4583-BE21-2C80D3EF2665}" type="presOf" srcId="{8BC05D15-E966-4E96-8F88-E03FBD5F772D}" destId="{DBB2F7BA-90B0-496B-98AC-2011A4B055E9}" srcOrd="1" destOrd="0" presId="urn:microsoft.com/office/officeart/2005/8/layout/hierarchy5"/>
    <dgm:cxn modelId="{0C9A643E-CD3D-425A-979E-F30B4A4CAD87}" type="presOf" srcId="{3EEBEA98-368D-412C-8EE0-6CE9DC3CDC7D}" destId="{C8EC93D4-9F0D-4FC2-94BE-F2034BB71DF9}" srcOrd="0" destOrd="0" presId="urn:microsoft.com/office/officeart/2005/8/layout/hierarchy5"/>
    <dgm:cxn modelId="{94DD9A5F-E8FD-40E1-9F01-7EFBFCCE6071}" type="presOf" srcId="{368EC58E-D881-49A3-A1BE-67FCD9A90566}" destId="{04F512E5-C968-4ECB-8F35-859A3CA0C377}" srcOrd="0" destOrd="0" presId="urn:microsoft.com/office/officeart/2005/8/layout/hierarchy5"/>
    <dgm:cxn modelId="{B1511F61-CCC1-4A33-A440-999CBE5BD969}" type="presOf" srcId="{1C8125A6-1F8B-4C08-B15F-85BBE818D029}" destId="{28525AD9-8ED5-48EC-8E98-484697C7A784}" srcOrd="1" destOrd="0" presId="urn:microsoft.com/office/officeart/2005/8/layout/hierarchy5"/>
    <dgm:cxn modelId="{2B4F3444-AFC1-4BAA-BB30-525E0D4C48AC}" type="presOf" srcId="{1C8125A6-1F8B-4C08-B15F-85BBE818D029}" destId="{C23B02D2-6F67-4D59-811C-35EF67E009DC}" srcOrd="0" destOrd="0" presId="urn:microsoft.com/office/officeart/2005/8/layout/hierarchy5"/>
    <dgm:cxn modelId="{A24DA144-4CD7-4EEF-ACEB-8CDE24E8C393}" type="presOf" srcId="{D01F1A1D-D2F8-46E3-B31E-9CA79DE8386E}" destId="{38C4D2DE-4F0C-41BB-AD3E-BFF63BB091CF}" srcOrd="0" destOrd="0" presId="urn:microsoft.com/office/officeart/2005/8/layout/hierarchy5"/>
    <dgm:cxn modelId="{235DE665-A116-4D39-A08F-211456829C3C}" type="presOf" srcId="{A7F42FB6-8CE3-4E8D-B305-52BEFB1A7E7A}" destId="{F0C6C2D4-9326-44F2-9765-352301D4B73D}" srcOrd="1" destOrd="0" presId="urn:microsoft.com/office/officeart/2005/8/layout/hierarchy5"/>
    <dgm:cxn modelId="{88D41E68-F88B-4D44-B83E-ECF4AEE5ABCA}" type="presOf" srcId="{052B1893-C6D4-4CD7-B766-8F5DFFC09FCD}" destId="{7E3E61B1-F2D8-4860-A48E-7521B559AFC7}" srcOrd="0" destOrd="0" presId="urn:microsoft.com/office/officeart/2005/8/layout/hierarchy5"/>
    <dgm:cxn modelId="{E0132D4C-CC90-4E87-9B41-0BAACC869BC4}" type="presOf" srcId="{C894C86D-EF15-4143-A6C2-305B77E6A1CA}" destId="{F0C853F3-14BE-4DCF-B090-571663117105}" srcOrd="0" destOrd="0" presId="urn:microsoft.com/office/officeart/2005/8/layout/hierarchy5"/>
    <dgm:cxn modelId="{3B345E71-05A9-44E6-8A03-523B6B5F919D}" type="presOf" srcId="{A88BC202-8957-4FE5-84F7-AB0A20E8279F}" destId="{9693EEC1-A479-4D97-A044-A476970FBB2B}" srcOrd="0" destOrd="0" presId="urn:microsoft.com/office/officeart/2005/8/layout/hierarchy5"/>
    <dgm:cxn modelId="{4C4CB951-CFD4-4117-9138-30D0EBB823E2}" type="presOf" srcId="{35D85C7E-D781-43C9-80CF-86AC4BE076E6}" destId="{563131DD-C558-4004-90FF-E434E8CD1E1D}" srcOrd="1" destOrd="0" presId="urn:microsoft.com/office/officeart/2005/8/layout/hierarchy5"/>
    <dgm:cxn modelId="{9D6B8273-96EA-466A-BEFC-ACE70FF87B1F}" srcId="{C8328C8E-1674-4824-9653-1DC1C74486CF}" destId="{A43555E2-F5BC-4324-BA07-A1F7F80A847C}" srcOrd="0" destOrd="0" parTransId="{D004374E-7646-41C5-9954-2BB22678B5CE}" sibTransId="{BC7B0C7E-FEC5-4F46-AA8B-A7D578CAD89D}"/>
    <dgm:cxn modelId="{5FBA7955-2B37-437C-A795-98DDEC1854A1}" type="presOf" srcId="{AF1E3269-13E7-43BF-8838-02CAC8BA62A5}" destId="{5F367117-E377-4109-9550-27DE06CE87EF}" srcOrd="1" destOrd="0" presId="urn:microsoft.com/office/officeart/2005/8/layout/hierarchy5"/>
    <dgm:cxn modelId="{8BD83979-5D91-4DD4-9AE5-BE01189A9DDC}" srcId="{C894C86D-EF15-4143-A6C2-305B77E6A1CA}" destId="{368EC58E-D881-49A3-A1BE-67FCD9A90566}" srcOrd="0" destOrd="0" parTransId="{1C8125A6-1F8B-4C08-B15F-85BBE818D029}" sibTransId="{1C3B37F5-FC3F-4373-9E8D-2F97BC643D12}"/>
    <dgm:cxn modelId="{84B24586-00FE-473B-B07C-7D507672690A}" type="presOf" srcId="{0423FB7F-099F-4607-A46D-202A0FF53AFF}" destId="{920348FE-8DE0-4FC7-8A1B-F5A2944B6D82}" srcOrd="0" destOrd="0" presId="urn:microsoft.com/office/officeart/2005/8/layout/hierarchy5"/>
    <dgm:cxn modelId="{060EB18C-58AA-43E0-B93F-DA9A4514F4A7}" srcId="{F8E3C14B-11B3-4651-970D-CECCAFBCD8E7}" destId="{D01F1A1D-D2F8-46E3-B31E-9CA79DE8386E}" srcOrd="0" destOrd="0" parTransId="{AF1E3269-13E7-43BF-8838-02CAC8BA62A5}" sibTransId="{A5EADACC-ED8C-4F2C-966B-F56D3718DE0E}"/>
    <dgm:cxn modelId="{19173697-3813-48C1-AABB-C7E537B2483C}" type="presOf" srcId="{A88BC202-8957-4FE5-84F7-AB0A20E8279F}" destId="{C16E169D-FA0A-4362-9263-A1EAA36AAB2F}" srcOrd="1" destOrd="0" presId="urn:microsoft.com/office/officeart/2005/8/layout/hierarchy5"/>
    <dgm:cxn modelId="{978C079A-0BF3-4A15-AE72-6D4EC5036E09}" type="presOf" srcId="{D004374E-7646-41C5-9954-2BB22678B5CE}" destId="{9FEFF85E-FA73-4B85-977E-C7216DE36D7C}" srcOrd="1" destOrd="0" presId="urn:microsoft.com/office/officeart/2005/8/layout/hierarchy5"/>
    <dgm:cxn modelId="{3B9CAA9B-88E7-4B1B-B2C1-141F4D6B17C7}" type="presOf" srcId="{8BC05D15-E966-4E96-8F88-E03FBD5F772D}" destId="{0762F2FF-3755-49E2-8035-BF51FEF8D488}" srcOrd="0" destOrd="0" presId="urn:microsoft.com/office/officeart/2005/8/layout/hierarchy5"/>
    <dgm:cxn modelId="{18F9BAA9-A291-4B2D-86ED-DF6EDBB1C742}" type="presOf" srcId="{0980501D-7E97-4FE4-BD8B-37DD5C740C72}" destId="{C6F239AF-2842-436E-A32C-9A347D2C96F8}" srcOrd="0" destOrd="0" presId="urn:microsoft.com/office/officeart/2005/8/layout/hierarchy5"/>
    <dgm:cxn modelId="{5AD940B3-201D-4403-94C8-C0512EC19E1A}" type="presOf" srcId="{8F2472D7-2D83-410C-9CF7-BF86879A15E8}" destId="{1CA97F43-DE9E-420F-BD8C-AD100B9A14C9}" srcOrd="1" destOrd="0" presId="urn:microsoft.com/office/officeart/2005/8/layout/hierarchy5"/>
    <dgm:cxn modelId="{9E1841C5-08C1-46AE-B506-BFAC0183A5AD}" type="presOf" srcId="{0980501D-7E97-4FE4-BD8B-37DD5C740C72}" destId="{DA35BC6E-5292-45B1-86E4-5C10D0FCC1CB}" srcOrd="1" destOrd="0" presId="urn:microsoft.com/office/officeart/2005/8/layout/hierarchy5"/>
    <dgm:cxn modelId="{B80A70CC-A023-4BBC-87BC-22D33C6B35A6}" type="presOf" srcId="{F8E3C14B-11B3-4651-970D-CECCAFBCD8E7}" destId="{4DB26918-EFD3-4880-8B9F-0377C8D76B79}" srcOrd="0" destOrd="0" presId="urn:microsoft.com/office/officeart/2005/8/layout/hierarchy5"/>
    <dgm:cxn modelId="{BBB558CC-786B-4A31-BDC7-3E4774A84F4D}" type="presOf" srcId="{8F2472D7-2D83-410C-9CF7-BF86879A15E8}" destId="{2047D734-5719-4F28-90A8-F9D20BC886FD}" srcOrd="0" destOrd="0" presId="urn:microsoft.com/office/officeart/2005/8/layout/hierarchy5"/>
    <dgm:cxn modelId="{818990D0-33F9-46A9-8F00-9C8C0D38CC4A}" type="presOf" srcId="{A43555E2-F5BC-4324-BA07-A1F7F80A847C}" destId="{16357FB6-423B-4DF6-87EA-B417C10D49EF}" srcOrd="0" destOrd="0" presId="urn:microsoft.com/office/officeart/2005/8/layout/hierarchy5"/>
    <dgm:cxn modelId="{0CC6E1D6-D034-4CEA-ABAA-EABE7828C5EA}" type="presOf" srcId="{C8328C8E-1674-4824-9653-1DC1C74486CF}" destId="{279EA419-0ECB-4D80-B78A-9B46A21704D4}" srcOrd="0" destOrd="0" presId="urn:microsoft.com/office/officeart/2005/8/layout/hierarchy5"/>
    <dgm:cxn modelId="{D5E268DC-828F-480D-9DF5-CB4CD58E1A03}" srcId="{3EEBEA98-368D-412C-8EE0-6CE9DC3CDC7D}" destId="{F8E3C14B-11B3-4651-970D-CECCAFBCD8E7}" srcOrd="0" destOrd="0" parTransId="{A7F42FB6-8CE3-4E8D-B305-52BEFB1A7E7A}" sibTransId="{F1BBB2B8-90F6-4EE2-A230-28D9DBD93AF8}"/>
    <dgm:cxn modelId="{794F64E0-BC55-4B0C-85C9-D77EE72F2022}" srcId="{C894C86D-EF15-4143-A6C2-305B77E6A1CA}" destId="{C8328C8E-1674-4824-9653-1DC1C74486CF}" srcOrd="1" destOrd="0" parTransId="{0980501D-7E97-4FE4-BD8B-37DD5C740C72}" sibTransId="{1EBEF085-9547-4D75-AC79-06F73011A062}"/>
    <dgm:cxn modelId="{D078BBE0-AF12-49C7-9C35-AB629916B6E5}" srcId="{368EC58E-D881-49A3-A1BE-67FCD9A90566}" destId="{2291E4D7-E32D-47E4-AC6A-77A8761A3B31}" srcOrd="0" destOrd="0" parTransId="{35D85C7E-D781-43C9-80CF-86AC4BE076E6}" sibTransId="{70F4639E-A3C2-401F-9C8F-AFF2DD8151D8}"/>
    <dgm:cxn modelId="{7EF13AE1-CE0E-4D0E-B624-7249801AF695}" type="presOf" srcId="{052B1893-C6D4-4CD7-B766-8F5DFFC09FCD}" destId="{CD21FFA9-6E4D-42A2-936C-A8E8C3B96CFD}" srcOrd="1" destOrd="0" presId="urn:microsoft.com/office/officeart/2005/8/layout/hierarchy5"/>
    <dgm:cxn modelId="{D2FAD9F9-BBA1-4490-BA7C-2832CE0F04B1}" type="presOf" srcId="{2291E4D7-E32D-47E4-AC6A-77A8761A3B31}" destId="{703D6FA2-C72D-44BE-AFB0-6970BC2B571E}" srcOrd="0" destOrd="0" presId="urn:microsoft.com/office/officeart/2005/8/layout/hierarchy5"/>
    <dgm:cxn modelId="{A5F353FA-D107-4E1E-AE2A-B32559524E43}" type="presOf" srcId="{35D85C7E-D781-43C9-80CF-86AC4BE076E6}" destId="{AC4722C7-BC81-4DC6-AC88-5AB038CC465D}" srcOrd="0" destOrd="0" presId="urn:microsoft.com/office/officeart/2005/8/layout/hierarchy5"/>
    <dgm:cxn modelId="{2D12CE00-BE51-4F7E-83E2-BC062187B2AA}" type="presParOf" srcId="{8A0A1317-F75B-46B3-AEF1-B6E23050773D}" destId="{F40C1520-2A14-4141-9033-DE946192C932}" srcOrd="0" destOrd="0" presId="urn:microsoft.com/office/officeart/2005/8/layout/hierarchy5"/>
    <dgm:cxn modelId="{68692558-B96B-4A46-8A81-A7124D5EE842}" type="presParOf" srcId="{F40C1520-2A14-4141-9033-DE946192C932}" destId="{99D39FF8-547E-4C02-B6CF-378918224651}" srcOrd="0" destOrd="0" presId="urn:microsoft.com/office/officeart/2005/8/layout/hierarchy5"/>
    <dgm:cxn modelId="{F4ADCEDA-7824-408E-B162-4D8CE3D5890F}" type="presParOf" srcId="{99D39FF8-547E-4C02-B6CF-378918224651}" destId="{0401F649-CD96-4EFA-8BE8-6B7F82EBDA2B}" srcOrd="0" destOrd="0" presId="urn:microsoft.com/office/officeart/2005/8/layout/hierarchy5"/>
    <dgm:cxn modelId="{90FBA0BF-2573-4A4F-85FF-3A6FF4333F83}" type="presParOf" srcId="{0401F649-CD96-4EFA-8BE8-6B7F82EBDA2B}" destId="{C8EC93D4-9F0D-4FC2-94BE-F2034BB71DF9}" srcOrd="0" destOrd="0" presId="urn:microsoft.com/office/officeart/2005/8/layout/hierarchy5"/>
    <dgm:cxn modelId="{53FED1F9-50A8-4365-9E30-C04EEF4E9532}" type="presParOf" srcId="{0401F649-CD96-4EFA-8BE8-6B7F82EBDA2B}" destId="{A8BE38F5-C694-4F04-BB5F-4D79259F8A14}" srcOrd="1" destOrd="0" presId="urn:microsoft.com/office/officeart/2005/8/layout/hierarchy5"/>
    <dgm:cxn modelId="{392B95DA-F993-4B16-9CE9-C9E34502908C}" type="presParOf" srcId="{A8BE38F5-C694-4F04-BB5F-4D79259F8A14}" destId="{1A65E324-942B-4E01-BF1F-3AD13C81DB28}" srcOrd="0" destOrd="0" presId="urn:microsoft.com/office/officeart/2005/8/layout/hierarchy5"/>
    <dgm:cxn modelId="{03890C36-4DBF-44C6-9398-510F5417E276}" type="presParOf" srcId="{1A65E324-942B-4E01-BF1F-3AD13C81DB28}" destId="{F0C6C2D4-9326-44F2-9765-352301D4B73D}" srcOrd="0" destOrd="0" presId="urn:microsoft.com/office/officeart/2005/8/layout/hierarchy5"/>
    <dgm:cxn modelId="{4BB56682-AA73-4D30-A7D1-4E09AF9D6810}" type="presParOf" srcId="{A8BE38F5-C694-4F04-BB5F-4D79259F8A14}" destId="{7C1E39EF-C2ED-417D-8B75-FFE6BAD395EF}" srcOrd="1" destOrd="0" presId="urn:microsoft.com/office/officeart/2005/8/layout/hierarchy5"/>
    <dgm:cxn modelId="{3FB156A7-D191-4361-9C0E-59594CF332F1}" type="presParOf" srcId="{7C1E39EF-C2ED-417D-8B75-FFE6BAD395EF}" destId="{4DB26918-EFD3-4880-8B9F-0377C8D76B79}" srcOrd="0" destOrd="0" presId="urn:microsoft.com/office/officeart/2005/8/layout/hierarchy5"/>
    <dgm:cxn modelId="{9823970C-F3F1-4EFF-9686-8878DCC1E41B}" type="presParOf" srcId="{7C1E39EF-C2ED-417D-8B75-FFE6BAD395EF}" destId="{37B7885D-5791-4333-B1F4-95407C1BE4FA}" srcOrd="1" destOrd="0" presId="urn:microsoft.com/office/officeart/2005/8/layout/hierarchy5"/>
    <dgm:cxn modelId="{3D16894D-94A9-43F7-950F-C5A84C0E8BE1}" type="presParOf" srcId="{37B7885D-5791-4333-B1F4-95407C1BE4FA}" destId="{5C6B95F2-4523-4295-AEEB-89D89769DB70}" srcOrd="0" destOrd="0" presId="urn:microsoft.com/office/officeart/2005/8/layout/hierarchy5"/>
    <dgm:cxn modelId="{3D4DBE1F-DC37-4F3F-BF71-BE93EF6CE965}" type="presParOf" srcId="{5C6B95F2-4523-4295-AEEB-89D89769DB70}" destId="{5F367117-E377-4109-9550-27DE06CE87EF}" srcOrd="0" destOrd="0" presId="urn:microsoft.com/office/officeart/2005/8/layout/hierarchy5"/>
    <dgm:cxn modelId="{C6E7DF11-4B87-47EC-95D8-0451B8FF9EA6}" type="presParOf" srcId="{37B7885D-5791-4333-B1F4-95407C1BE4FA}" destId="{8989CBFE-8916-481A-9584-8E90B307A9BF}" srcOrd="1" destOrd="0" presId="urn:microsoft.com/office/officeart/2005/8/layout/hierarchy5"/>
    <dgm:cxn modelId="{39F094FE-A382-4D13-845B-C73874538221}" type="presParOf" srcId="{8989CBFE-8916-481A-9584-8E90B307A9BF}" destId="{38C4D2DE-4F0C-41BB-AD3E-BFF63BB091CF}" srcOrd="0" destOrd="0" presId="urn:microsoft.com/office/officeart/2005/8/layout/hierarchy5"/>
    <dgm:cxn modelId="{79795568-4DCE-45A6-8141-70787A646216}" type="presParOf" srcId="{8989CBFE-8916-481A-9584-8E90B307A9BF}" destId="{B1F2766E-C95D-44A1-B2AD-60E702A5BB98}" srcOrd="1" destOrd="0" presId="urn:microsoft.com/office/officeart/2005/8/layout/hierarchy5"/>
    <dgm:cxn modelId="{E980934C-8C61-41D1-9681-DE39C24EA7C0}" type="presParOf" srcId="{A8BE38F5-C694-4F04-BB5F-4D79259F8A14}" destId="{2047D734-5719-4F28-90A8-F9D20BC886FD}" srcOrd="2" destOrd="0" presId="urn:microsoft.com/office/officeart/2005/8/layout/hierarchy5"/>
    <dgm:cxn modelId="{9DB6F228-5813-43A2-92EE-8EE71F92BA04}" type="presParOf" srcId="{2047D734-5719-4F28-90A8-F9D20BC886FD}" destId="{1CA97F43-DE9E-420F-BD8C-AD100B9A14C9}" srcOrd="0" destOrd="0" presId="urn:microsoft.com/office/officeart/2005/8/layout/hierarchy5"/>
    <dgm:cxn modelId="{A68EA90F-9AE0-4E8B-BE7A-1672D845112D}" type="presParOf" srcId="{A8BE38F5-C694-4F04-BB5F-4D79259F8A14}" destId="{D00C47FE-727F-4AB1-9EC3-F94F3C2353CF}" srcOrd="3" destOrd="0" presId="urn:microsoft.com/office/officeart/2005/8/layout/hierarchy5"/>
    <dgm:cxn modelId="{5C2988D3-59AB-47F7-B076-DBC1FFFE4FFB}" type="presParOf" srcId="{D00C47FE-727F-4AB1-9EC3-F94F3C2353CF}" destId="{F0C853F3-14BE-4DCF-B090-571663117105}" srcOrd="0" destOrd="0" presId="urn:microsoft.com/office/officeart/2005/8/layout/hierarchy5"/>
    <dgm:cxn modelId="{C0189792-A753-4764-8B8A-37D65ECFE331}" type="presParOf" srcId="{D00C47FE-727F-4AB1-9EC3-F94F3C2353CF}" destId="{23E50E8A-DAC6-4B85-9AF1-D75EDA024F92}" srcOrd="1" destOrd="0" presId="urn:microsoft.com/office/officeart/2005/8/layout/hierarchy5"/>
    <dgm:cxn modelId="{23DDA042-D5E6-426B-A061-DF76773458A6}" type="presParOf" srcId="{23E50E8A-DAC6-4B85-9AF1-D75EDA024F92}" destId="{C23B02D2-6F67-4D59-811C-35EF67E009DC}" srcOrd="0" destOrd="0" presId="urn:microsoft.com/office/officeart/2005/8/layout/hierarchy5"/>
    <dgm:cxn modelId="{D1777A3E-F2CD-42CB-BBB6-B5F8309EA9A5}" type="presParOf" srcId="{C23B02D2-6F67-4D59-811C-35EF67E009DC}" destId="{28525AD9-8ED5-48EC-8E98-484697C7A784}" srcOrd="0" destOrd="0" presId="urn:microsoft.com/office/officeart/2005/8/layout/hierarchy5"/>
    <dgm:cxn modelId="{05404DA4-9240-4CEF-A05D-B1613DFF1C9F}" type="presParOf" srcId="{23E50E8A-DAC6-4B85-9AF1-D75EDA024F92}" destId="{B10CB29D-0321-4A7E-9046-EA0BF28B30E7}" srcOrd="1" destOrd="0" presId="urn:microsoft.com/office/officeart/2005/8/layout/hierarchy5"/>
    <dgm:cxn modelId="{1093F93F-20B2-49F2-9896-180C0EDF1181}" type="presParOf" srcId="{B10CB29D-0321-4A7E-9046-EA0BF28B30E7}" destId="{04F512E5-C968-4ECB-8F35-859A3CA0C377}" srcOrd="0" destOrd="0" presId="urn:microsoft.com/office/officeart/2005/8/layout/hierarchy5"/>
    <dgm:cxn modelId="{300F1108-FF0D-405E-A7CE-6F2049023D62}" type="presParOf" srcId="{B10CB29D-0321-4A7E-9046-EA0BF28B30E7}" destId="{123178B6-D8E1-4185-AF52-7C53B783BCF0}" srcOrd="1" destOrd="0" presId="urn:microsoft.com/office/officeart/2005/8/layout/hierarchy5"/>
    <dgm:cxn modelId="{6FDE863E-3A84-4F25-A189-5CBBCE628D3C}" type="presParOf" srcId="{123178B6-D8E1-4185-AF52-7C53B783BCF0}" destId="{AC4722C7-BC81-4DC6-AC88-5AB038CC465D}" srcOrd="0" destOrd="0" presId="urn:microsoft.com/office/officeart/2005/8/layout/hierarchy5"/>
    <dgm:cxn modelId="{9C2BD826-A05E-4451-8EF1-AC05D8189883}" type="presParOf" srcId="{AC4722C7-BC81-4DC6-AC88-5AB038CC465D}" destId="{563131DD-C558-4004-90FF-E434E8CD1E1D}" srcOrd="0" destOrd="0" presId="urn:microsoft.com/office/officeart/2005/8/layout/hierarchy5"/>
    <dgm:cxn modelId="{6B521F60-E8EF-4A9F-B48C-040BE87D12C9}" type="presParOf" srcId="{123178B6-D8E1-4185-AF52-7C53B783BCF0}" destId="{96E3CEDA-D95D-4FEC-A7E2-55CCA9F6D3F8}" srcOrd="1" destOrd="0" presId="urn:microsoft.com/office/officeart/2005/8/layout/hierarchy5"/>
    <dgm:cxn modelId="{375C253A-FFA6-4C4E-99FD-D470E3A9C634}" type="presParOf" srcId="{96E3CEDA-D95D-4FEC-A7E2-55CCA9F6D3F8}" destId="{703D6FA2-C72D-44BE-AFB0-6970BC2B571E}" srcOrd="0" destOrd="0" presId="urn:microsoft.com/office/officeart/2005/8/layout/hierarchy5"/>
    <dgm:cxn modelId="{0785FA35-1309-477F-86DA-A0BC2A6FE959}" type="presParOf" srcId="{96E3CEDA-D95D-4FEC-A7E2-55CCA9F6D3F8}" destId="{792D2C2A-B6C5-437A-A05F-D0D18203F2C9}" srcOrd="1" destOrd="0" presId="urn:microsoft.com/office/officeart/2005/8/layout/hierarchy5"/>
    <dgm:cxn modelId="{ED231226-F228-44E0-9872-2A8B97E61A48}" type="presParOf" srcId="{23E50E8A-DAC6-4B85-9AF1-D75EDA024F92}" destId="{C6F239AF-2842-436E-A32C-9A347D2C96F8}" srcOrd="2" destOrd="0" presId="urn:microsoft.com/office/officeart/2005/8/layout/hierarchy5"/>
    <dgm:cxn modelId="{2055C6D1-BD46-4211-8A4A-0B39B47FF66E}" type="presParOf" srcId="{C6F239AF-2842-436E-A32C-9A347D2C96F8}" destId="{DA35BC6E-5292-45B1-86E4-5C10D0FCC1CB}" srcOrd="0" destOrd="0" presId="urn:microsoft.com/office/officeart/2005/8/layout/hierarchy5"/>
    <dgm:cxn modelId="{90E027A4-690E-4528-A34A-8F4C45EFA02A}" type="presParOf" srcId="{23E50E8A-DAC6-4B85-9AF1-D75EDA024F92}" destId="{3A6F2CC7-0FBE-428A-90B1-4876AD08FE63}" srcOrd="3" destOrd="0" presId="urn:microsoft.com/office/officeart/2005/8/layout/hierarchy5"/>
    <dgm:cxn modelId="{2402D629-9C0B-493A-B445-4B8405ACEE3E}" type="presParOf" srcId="{3A6F2CC7-0FBE-428A-90B1-4876AD08FE63}" destId="{279EA419-0ECB-4D80-B78A-9B46A21704D4}" srcOrd="0" destOrd="0" presId="urn:microsoft.com/office/officeart/2005/8/layout/hierarchy5"/>
    <dgm:cxn modelId="{F6CFC9E8-3F93-4F69-B9FE-DF12093E8CF6}" type="presParOf" srcId="{3A6F2CC7-0FBE-428A-90B1-4876AD08FE63}" destId="{41B5903E-7894-4A79-B4FC-A8ED46B4CB00}" srcOrd="1" destOrd="0" presId="urn:microsoft.com/office/officeart/2005/8/layout/hierarchy5"/>
    <dgm:cxn modelId="{DFC3B2A7-C7AD-42D7-9A06-7F562B45D6F1}" type="presParOf" srcId="{41B5903E-7894-4A79-B4FC-A8ED46B4CB00}" destId="{9558C01E-32D2-4FA3-B8DB-17F03557B540}" srcOrd="0" destOrd="0" presId="urn:microsoft.com/office/officeart/2005/8/layout/hierarchy5"/>
    <dgm:cxn modelId="{651CDD73-9016-4FEE-A98B-91B3B2C1F0A7}" type="presParOf" srcId="{9558C01E-32D2-4FA3-B8DB-17F03557B540}" destId="{9FEFF85E-FA73-4B85-977E-C7216DE36D7C}" srcOrd="0" destOrd="0" presId="urn:microsoft.com/office/officeart/2005/8/layout/hierarchy5"/>
    <dgm:cxn modelId="{3E71810E-89A8-48EA-9E5E-1737A112FC1D}" type="presParOf" srcId="{41B5903E-7894-4A79-B4FC-A8ED46B4CB00}" destId="{622CCCFB-2729-48EB-8336-6043F99A6F18}" srcOrd="1" destOrd="0" presId="urn:microsoft.com/office/officeart/2005/8/layout/hierarchy5"/>
    <dgm:cxn modelId="{2BB3B859-C956-433E-B82C-962BDAEFC008}" type="presParOf" srcId="{622CCCFB-2729-48EB-8336-6043F99A6F18}" destId="{16357FB6-423B-4DF6-87EA-B417C10D49EF}" srcOrd="0" destOrd="0" presId="urn:microsoft.com/office/officeart/2005/8/layout/hierarchy5"/>
    <dgm:cxn modelId="{9F05C437-5296-4504-959A-06CC35273214}" type="presParOf" srcId="{622CCCFB-2729-48EB-8336-6043F99A6F18}" destId="{A1D3A753-C24F-4C92-B86B-13BAB31997CC}" srcOrd="1" destOrd="0" presId="urn:microsoft.com/office/officeart/2005/8/layout/hierarchy5"/>
    <dgm:cxn modelId="{1B1618AD-3DC6-4409-9656-09F91DF9C3BD}" type="presParOf" srcId="{41B5903E-7894-4A79-B4FC-A8ED46B4CB00}" destId="{9693EEC1-A479-4D97-A044-A476970FBB2B}" srcOrd="2" destOrd="0" presId="urn:microsoft.com/office/officeart/2005/8/layout/hierarchy5"/>
    <dgm:cxn modelId="{D8357E8E-F61A-47C1-966C-40418E3D64B1}" type="presParOf" srcId="{9693EEC1-A479-4D97-A044-A476970FBB2B}" destId="{C16E169D-FA0A-4362-9263-A1EAA36AAB2F}" srcOrd="0" destOrd="0" presId="urn:microsoft.com/office/officeart/2005/8/layout/hierarchy5"/>
    <dgm:cxn modelId="{70EBEC58-033B-4FBD-A59E-4B856F448B4D}" type="presParOf" srcId="{41B5903E-7894-4A79-B4FC-A8ED46B4CB00}" destId="{1DF9117A-CD06-4FDC-B5E5-1836FEF2A877}" srcOrd="3" destOrd="0" presId="urn:microsoft.com/office/officeart/2005/8/layout/hierarchy5"/>
    <dgm:cxn modelId="{68210A20-845E-4226-B4DA-0227F5DDB791}" type="presParOf" srcId="{1DF9117A-CD06-4FDC-B5E5-1836FEF2A877}" destId="{920348FE-8DE0-4FC7-8A1B-F5A2944B6D82}" srcOrd="0" destOrd="0" presId="urn:microsoft.com/office/officeart/2005/8/layout/hierarchy5"/>
    <dgm:cxn modelId="{E0DD7869-5E54-4885-A966-A85A85E17CF4}" type="presParOf" srcId="{1DF9117A-CD06-4FDC-B5E5-1836FEF2A877}" destId="{EB6D7D2E-37B9-4C7E-A783-932435264CBA}" srcOrd="1" destOrd="0" presId="urn:microsoft.com/office/officeart/2005/8/layout/hierarchy5"/>
    <dgm:cxn modelId="{9B1C92BE-D3EF-46CF-B476-F39E3B5A9CAF}" type="presParOf" srcId="{A8BE38F5-C694-4F04-BB5F-4D79259F8A14}" destId="{0762F2FF-3755-49E2-8035-BF51FEF8D488}" srcOrd="4" destOrd="0" presId="urn:microsoft.com/office/officeart/2005/8/layout/hierarchy5"/>
    <dgm:cxn modelId="{C2B405DB-9FDE-4295-9626-9FDFF51A28B3}" type="presParOf" srcId="{0762F2FF-3755-49E2-8035-BF51FEF8D488}" destId="{DBB2F7BA-90B0-496B-98AC-2011A4B055E9}" srcOrd="0" destOrd="0" presId="urn:microsoft.com/office/officeart/2005/8/layout/hierarchy5"/>
    <dgm:cxn modelId="{553F8A23-9838-421C-860F-DA88694121E5}" type="presParOf" srcId="{A8BE38F5-C694-4F04-BB5F-4D79259F8A14}" destId="{2A7F5C2D-0B29-4F13-AEAB-724F9F27E07F}" srcOrd="5" destOrd="0" presId="urn:microsoft.com/office/officeart/2005/8/layout/hierarchy5"/>
    <dgm:cxn modelId="{52D76648-D21F-4507-801A-CED25D23C32B}" type="presParOf" srcId="{2A7F5C2D-0B29-4F13-AEAB-724F9F27E07F}" destId="{E8572EB9-3448-4A29-B34B-5D1A8D1CE11B}" srcOrd="0" destOrd="0" presId="urn:microsoft.com/office/officeart/2005/8/layout/hierarchy5"/>
    <dgm:cxn modelId="{10AC4F23-DBB4-4207-B1B3-C6A2D8DD5D67}" type="presParOf" srcId="{2A7F5C2D-0B29-4F13-AEAB-724F9F27E07F}" destId="{E0EACC12-77E0-49D6-9DE3-E53B53D76399}" srcOrd="1" destOrd="0" presId="urn:microsoft.com/office/officeart/2005/8/layout/hierarchy5"/>
    <dgm:cxn modelId="{58094714-66EA-47D0-9020-884F110D1865}" type="presParOf" srcId="{E0EACC12-77E0-49D6-9DE3-E53B53D76399}" destId="{7E3E61B1-F2D8-4860-A48E-7521B559AFC7}" srcOrd="0" destOrd="0" presId="urn:microsoft.com/office/officeart/2005/8/layout/hierarchy5"/>
    <dgm:cxn modelId="{31AB310E-721B-4EEE-864C-246580CDD2B4}" type="presParOf" srcId="{7E3E61B1-F2D8-4860-A48E-7521B559AFC7}" destId="{CD21FFA9-6E4D-42A2-936C-A8E8C3B96CFD}" srcOrd="0" destOrd="0" presId="urn:microsoft.com/office/officeart/2005/8/layout/hierarchy5"/>
    <dgm:cxn modelId="{C8DE6397-5A0E-4AD1-8037-C65207634908}" type="presParOf" srcId="{E0EACC12-77E0-49D6-9DE3-E53B53D76399}" destId="{98D9C7A7-5A6A-40AF-A4A8-888C10CC922A}" srcOrd="1" destOrd="0" presId="urn:microsoft.com/office/officeart/2005/8/layout/hierarchy5"/>
    <dgm:cxn modelId="{81BE4955-2C90-4F83-BD6D-104197C23961}" type="presParOf" srcId="{98D9C7A7-5A6A-40AF-A4A8-888C10CC922A}" destId="{A395F7D0-E273-492C-8C34-FCEB22246C45}" srcOrd="0" destOrd="0" presId="urn:microsoft.com/office/officeart/2005/8/layout/hierarchy5"/>
    <dgm:cxn modelId="{A2876A35-E9C8-4D29-9DFB-0AC610C2803A}" type="presParOf" srcId="{98D9C7A7-5A6A-40AF-A4A8-888C10CC922A}" destId="{3BC551CD-CBEF-4BBD-96E7-71AE85169AC6}" srcOrd="1" destOrd="0" presId="urn:microsoft.com/office/officeart/2005/8/layout/hierarchy5"/>
    <dgm:cxn modelId="{F31848F2-4C04-45F4-A37A-9D107A6FE859}" type="presParOf" srcId="{8A0A1317-F75B-46B3-AEF1-B6E23050773D}" destId="{E9448FD3-7863-4712-981E-5A37963B6B2D}" srcOrd="1" destOrd="0" presId="urn:microsoft.com/office/officeart/2005/8/layout/hierarchy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847F0D-394B-40E0-8DF1-ABDB8F7309A2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2EB2FBB-5491-4035-96E8-0B5119D637D1}">
      <dgm:prSet phldrT="[Tekst]"/>
      <dgm:spPr/>
      <dgm:t>
        <a:bodyPr/>
        <a:lstStyle/>
        <a:p>
          <a:r>
            <a:rPr lang="pl-PL" dirty="0"/>
            <a:t>Cel pobytu pow. 3 miesięcy</a:t>
          </a:r>
        </a:p>
      </dgm:t>
    </dgm:pt>
    <dgm:pt modelId="{ABE336F5-FC23-4FF0-A3A1-2952A51CE676}" type="parTrans" cxnId="{0660109D-6304-4A4A-9BB3-8E754AB8A137}">
      <dgm:prSet/>
      <dgm:spPr/>
      <dgm:t>
        <a:bodyPr/>
        <a:lstStyle/>
        <a:p>
          <a:endParaRPr lang="pl-PL"/>
        </a:p>
      </dgm:t>
    </dgm:pt>
    <dgm:pt modelId="{57BC074D-DBD2-47B4-B6D6-1FDF89315E35}" type="sibTrans" cxnId="{0660109D-6304-4A4A-9BB3-8E754AB8A137}">
      <dgm:prSet/>
      <dgm:spPr/>
      <dgm:t>
        <a:bodyPr/>
        <a:lstStyle/>
        <a:p>
          <a:endParaRPr lang="pl-PL"/>
        </a:p>
      </dgm:t>
    </dgm:pt>
    <dgm:pt modelId="{F700F58B-012E-4B7D-B095-823B98FFC9B5}">
      <dgm:prSet/>
      <dgm:spPr>
        <a:solidFill>
          <a:srgbClr val="74C6C7"/>
        </a:solidFill>
      </dgm:spPr>
      <dgm:t>
        <a:bodyPr/>
        <a:lstStyle/>
        <a:p>
          <a:pPr algn="ctr"/>
          <a:r>
            <a:rPr lang="pl-PL" altLang="pl-PL" dirty="0"/>
            <a:t>Wynagrodzenie nie niższe niż minimalne</a:t>
          </a:r>
        </a:p>
        <a:p>
          <a:pPr algn="ctr"/>
          <a:r>
            <a:rPr lang="pl-PL" altLang="pl-PL" dirty="0"/>
            <a:t>3010 zł brutto/miesięcznie</a:t>
          </a:r>
        </a:p>
        <a:p>
          <a:pPr algn="ctr"/>
          <a:r>
            <a:rPr lang="pl-PL" altLang="pl-PL" dirty="0"/>
            <a:t>19,70 zł brutto/godzinę</a:t>
          </a:r>
        </a:p>
      </dgm:t>
    </dgm:pt>
    <dgm:pt modelId="{023999F7-F8A2-47E2-9A86-74546B89E607}" type="parTrans" cxnId="{5A8C93F6-ADA6-4002-B7F7-0DCFB49BC2E3}">
      <dgm:prSet/>
      <dgm:spPr/>
      <dgm:t>
        <a:bodyPr/>
        <a:lstStyle/>
        <a:p>
          <a:endParaRPr lang="pl-PL"/>
        </a:p>
      </dgm:t>
    </dgm:pt>
    <dgm:pt modelId="{A26C3A35-8147-4B3F-9229-0DEF7DFAEC87}" type="sibTrans" cxnId="{5A8C93F6-ADA6-4002-B7F7-0DCFB49BC2E3}">
      <dgm:prSet/>
      <dgm:spPr/>
      <dgm:t>
        <a:bodyPr/>
        <a:lstStyle/>
        <a:p>
          <a:endParaRPr lang="pl-PL"/>
        </a:p>
      </dgm:t>
    </dgm:pt>
    <dgm:pt modelId="{D22C6C5F-B301-4718-B58C-2754D4E0EF4D}">
      <dgm:prSet phldrT="[Tekst]" custT="1"/>
      <dgm:spPr>
        <a:solidFill>
          <a:srgbClr val="00638E"/>
        </a:solidFill>
      </dgm:spPr>
      <dgm:t>
        <a:bodyPr/>
        <a:lstStyle/>
        <a:p>
          <a:r>
            <a:rPr lang="pl-PL" sz="1800" dirty="0"/>
            <a:t>Zakwaterowanie</a:t>
          </a:r>
        </a:p>
        <a:p>
          <a:r>
            <a:rPr lang="pl-PL" sz="1400" dirty="0"/>
            <a:t>Nie jest wymagane do wniosków złożonych po 28.01.2022 r.</a:t>
          </a:r>
        </a:p>
      </dgm:t>
    </dgm:pt>
    <dgm:pt modelId="{625A5A15-F9CA-49F8-97DB-43822855A149}" type="parTrans" cxnId="{BB1F2786-4F89-442A-9C5B-FC35461F37AA}">
      <dgm:prSet/>
      <dgm:spPr/>
      <dgm:t>
        <a:bodyPr/>
        <a:lstStyle/>
        <a:p>
          <a:endParaRPr lang="pl-PL"/>
        </a:p>
      </dgm:t>
    </dgm:pt>
    <dgm:pt modelId="{03B0EECB-668D-422B-A451-61D77DB04722}" type="sibTrans" cxnId="{BB1F2786-4F89-442A-9C5B-FC35461F37AA}">
      <dgm:prSet/>
      <dgm:spPr/>
      <dgm:t>
        <a:bodyPr/>
        <a:lstStyle/>
        <a:p>
          <a:endParaRPr lang="pl-PL"/>
        </a:p>
      </dgm:t>
    </dgm:pt>
    <dgm:pt modelId="{87580B61-0A58-4829-9F87-BC8B5CC46235}">
      <dgm:prSet phldrT="[Tekst]"/>
      <dgm:spPr/>
      <dgm:t>
        <a:bodyPr/>
        <a:lstStyle/>
        <a:p>
          <a:endParaRPr lang="pl-PL" dirty="0"/>
        </a:p>
      </dgm:t>
    </dgm:pt>
    <dgm:pt modelId="{FAB77782-647D-40E1-A27A-C6083C78C682}" type="parTrans" cxnId="{047CEA89-F608-492D-8A1E-23C72812C519}">
      <dgm:prSet/>
      <dgm:spPr/>
      <dgm:t>
        <a:bodyPr/>
        <a:lstStyle/>
        <a:p>
          <a:endParaRPr lang="pl-PL"/>
        </a:p>
      </dgm:t>
    </dgm:pt>
    <dgm:pt modelId="{ED7F4FE5-36C3-4A84-B6A0-82ED1E22452F}" type="sibTrans" cxnId="{047CEA89-F608-492D-8A1E-23C72812C519}">
      <dgm:prSet/>
      <dgm:spPr/>
      <dgm:t>
        <a:bodyPr/>
        <a:lstStyle/>
        <a:p>
          <a:endParaRPr lang="pl-PL"/>
        </a:p>
      </dgm:t>
    </dgm:pt>
    <dgm:pt modelId="{0635F5C1-23F2-460B-B55C-C6F56AC3A342}">
      <dgm:prSet phldrT="[Tekst]" phldr="1"/>
      <dgm:spPr/>
      <dgm:t>
        <a:bodyPr/>
        <a:lstStyle/>
        <a:p>
          <a:endParaRPr lang="pl-PL"/>
        </a:p>
      </dgm:t>
    </dgm:pt>
    <dgm:pt modelId="{1E242E02-F373-4F80-BA92-BC0753D41E23}" type="parTrans" cxnId="{71A9C597-7D94-47F0-8254-A8D96E1DDE9F}">
      <dgm:prSet/>
      <dgm:spPr/>
      <dgm:t>
        <a:bodyPr/>
        <a:lstStyle/>
        <a:p>
          <a:endParaRPr lang="pl-PL"/>
        </a:p>
      </dgm:t>
    </dgm:pt>
    <dgm:pt modelId="{84CB486A-6CD4-41D5-96C7-182CAFD53A9A}" type="sibTrans" cxnId="{71A9C597-7D94-47F0-8254-A8D96E1DDE9F}">
      <dgm:prSet/>
      <dgm:spPr/>
      <dgm:t>
        <a:bodyPr/>
        <a:lstStyle/>
        <a:p>
          <a:endParaRPr lang="pl-PL"/>
        </a:p>
      </dgm:t>
    </dgm:pt>
    <dgm:pt modelId="{88A401F7-E181-4A67-B9E3-4B74D6198738}">
      <dgm:prSet/>
      <dgm:spPr>
        <a:solidFill>
          <a:srgbClr val="0083A5"/>
        </a:solidFill>
      </dgm:spPr>
      <dgm:t>
        <a:bodyPr/>
        <a:lstStyle/>
        <a:p>
          <a:pPr algn="ctr"/>
          <a:r>
            <a:rPr lang="pl-PL" altLang="pl-PL" dirty="0"/>
            <a:t>Test rynku pracy, </a:t>
          </a:r>
        </a:p>
        <a:p>
          <a:pPr algn="ctr"/>
          <a:r>
            <a:rPr lang="pl-PL" altLang="pl-PL" dirty="0"/>
            <a:t>jeżeli wymagany dla stanowiska </a:t>
          </a:r>
        </a:p>
        <a:p>
          <a:pPr algn="ctr"/>
          <a:r>
            <a:rPr lang="pl-PL" altLang="pl-PL" dirty="0"/>
            <a:t>(nie dotyczy obywateli Ukrainy)</a:t>
          </a:r>
        </a:p>
        <a:p>
          <a:pPr algn="ctr"/>
          <a:r>
            <a:rPr lang="pl-PL" altLang="pl-PL" dirty="0"/>
            <a:t>oraz uprawnienia dla zawodu regulowanego</a:t>
          </a:r>
        </a:p>
      </dgm:t>
    </dgm:pt>
    <dgm:pt modelId="{9642B615-E849-479D-A675-975070381E85}" type="parTrans" cxnId="{DA12F969-F2BA-420A-929C-90967B30249C}">
      <dgm:prSet/>
      <dgm:spPr/>
      <dgm:t>
        <a:bodyPr/>
        <a:lstStyle/>
        <a:p>
          <a:endParaRPr lang="pl-PL"/>
        </a:p>
      </dgm:t>
    </dgm:pt>
    <dgm:pt modelId="{87B35E6F-979A-446D-9E0B-7D3D0B923A90}" type="sibTrans" cxnId="{DA12F969-F2BA-420A-929C-90967B30249C}">
      <dgm:prSet/>
      <dgm:spPr/>
      <dgm:t>
        <a:bodyPr/>
        <a:lstStyle/>
        <a:p>
          <a:endParaRPr lang="pl-PL"/>
        </a:p>
      </dgm:t>
    </dgm:pt>
    <dgm:pt modelId="{E051CE30-31D5-44A1-9E8C-0B1C929C7A34}">
      <dgm:prSet custT="1"/>
      <dgm:spPr>
        <a:solidFill>
          <a:srgbClr val="74C6C7"/>
        </a:solidFill>
      </dgm:spPr>
      <dgm:t>
        <a:bodyPr/>
        <a:lstStyle/>
        <a:p>
          <a:r>
            <a:rPr lang="pl-PL" altLang="pl-PL" sz="1600" dirty="0"/>
            <a:t>Ubezpieczenie </a:t>
          </a:r>
        </a:p>
        <a:p>
          <a:r>
            <a:rPr lang="pl-PL" altLang="pl-PL" sz="1600" dirty="0"/>
            <a:t>– </a:t>
          </a:r>
          <a:r>
            <a:rPr lang="pl-PL" altLang="pl-PL" sz="1400" dirty="0"/>
            <a:t>dokument nie jest wymagany jeżeli w załączniku nr 1 wskazano zatrudnienie na umowie i pracę lub zlecenie</a:t>
          </a:r>
        </a:p>
      </dgm:t>
    </dgm:pt>
    <dgm:pt modelId="{2E6C22C4-CF0F-4C69-B824-3097B29DA3C8}" type="parTrans" cxnId="{53C450D3-D10D-4507-BAF1-0794BE88796C}">
      <dgm:prSet/>
      <dgm:spPr/>
      <dgm:t>
        <a:bodyPr/>
        <a:lstStyle/>
        <a:p>
          <a:endParaRPr lang="pl-PL"/>
        </a:p>
      </dgm:t>
    </dgm:pt>
    <dgm:pt modelId="{CC46EE50-DD9E-4F6D-8C23-124CE46E6B19}" type="sibTrans" cxnId="{53C450D3-D10D-4507-BAF1-0794BE88796C}">
      <dgm:prSet/>
      <dgm:spPr/>
      <dgm:t>
        <a:bodyPr/>
        <a:lstStyle/>
        <a:p>
          <a:endParaRPr lang="pl-PL"/>
        </a:p>
      </dgm:t>
    </dgm:pt>
    <dgm:pt modelId="{97325732-A475-4F62-8F8F-0157225B5949}" type="pres">
      <dgm:prSet presAssocID="{FD847F0D-394B-40E0-8DF1-ABDB8F7309A2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1C267A2-B563-45CA-8753-D19E014E2BEB}" type="pres">
      <dgm:prSet presAssocID="{FD847F0D-394B-40E0-8DF1-ABDB8F7309A2}" presName="matrix" presStyleCnt="0"/>
      <dgm:spPr/>
    </dgm:pt>
    <dgm:pt modelId="{F3E8B41C-829B-4A28-8173-AF974FF362BC}" type="pres">
      <dgm:prSet presAssocID="{FD847F0D-394B-40E0-8DF1-ABDB8F7309A2}" presName="tile1" presStyleLbl="node1" presStyleIdx="0" presStyleCnt="4" custLinFactNeighborX="142"/>
      <dgm:spPr/>
    </dgm:pt>
    <dgm:pt modelId="{71FC501A-65BA-4086-A8EF-E7001FB1D141}" type="pres">
      <dgm:prSet presAssocID="{FD847F0D-394B-40E0-8DF1-ABDB8F7309A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1FDC60B-B695-481D-996D-5A7CD85EE79E}" type="pres">
      <dgm:prSet presAssocID="{FD847F0D-394B-40E0-8DF1-ABDB8F7309A2}" presName="tile2" presStyleLbl="node1" presStyleIdx="1" presStyleCnt="4" custLinFactNeighborX="0"/>
      <dgm:spPr/>
    </dgm:pt>
    <dgm:pt modelId="{562BE166-B1CD-4E99-B6BB-ADA9B5D58EE9}" type="pres">
      <dgm:prSet presAssocID="{FD847F0D-394B-40E0-8DF1-ABDB8F7309A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E63DFB1-060D-47DD-B27F-2B0CA88FA6F6}" type="pres">
      <dgm:prSet presAssocID="{FD847F0D-394B-40E0-8DF1-ABDB8F7309A2}" presName="tile3" presStyleLbl="node1" presStyleIdx="2" presStyleCnt="4"/>
      <dgm:spPr/>
    </dgm:pt>
    <dgm:pt modelId="{359505E5-67E2-47F0-8535-3496E000CE28}" type="pres">
      <dgm:prSet presAssocID="{FD847F0D-394B-40E0-8DF1-ABDB8F7309A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94B700B-8E6A-4D66-9FB5-9AFDE1B81107}" type="pres">
      <dgm:prSet presAssocID="{FD847F0D-394B-40E0-8DF1-ABDB8F7309A2}" presName="tile4" presStyleLbl="node1" presStyleIdx="3" presStyleCnt="4"/>
      <dgm:spPr/>
    </dgm:pt>
    <dgm:pt modelId="{0F18CE88-7464-4C50-914D-A597436598DA}" type="pres">
      <dgm:prSet presAssocID="{FD847F0D-394B-40E0-8DF1-ABDB8F7309A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1A19795B-3DAF-42AA-BCA6-11C8B030495F}" type="pres">
      <dgm:prSet presAssocID="{FD847F0D-394B-40E0-8DF1-ABDB8F7309A2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5E7D7128-F8EE-4DE4-8515-9B672896ADDA}" type="presOf" srcId="{88A401F7-E181-4A67-B9E3-4B74D6198738}" destId="{C94B700B-8E6A-4D66-9FB5-9AFDE1B81107}" srcOrd="0" destOrd="0" presId="urn:microsoft.com/office/officeart/2005/8/layout/matrix1"/>
    <dgm:cxn modelId="{17F08960-38BB-454F-973F-2373AF0E0827}" type="presOf" srcId="{FD847F0D-394B-40E0-8DF1-ABDB8F7309A2}" destId="{97325732-A475-4F62-8F8F-0157225B5949}" srcOrd="0" destOrd="0" presId="urn:microsoft.com/office/officeart/2005/8/layout/matrix1"/>
    <dgm:cxn modelId="{DA12F969-F2BA-420A-929C-90967B30249C}" srcId="{82EB2FBB-5491-4035-96E8-0B5119D637D1}" destId="{88A401F7-E181-4A67-B9E3-4B74D6198738}" srcOrd="3" destOrd="0" parTransId="{9642B615-E849-479D-A675-975070381E85}" sibTransId="{87B35E6F-979A-446D-9E0B-7D3D0B923A90}"/>
    <dgm:cxn modelId="{C79C7871-5BA4-4BF4-B8D2-2F904452A35E}" type="presOf" srcId="{88A401F7-E181-4A67-B9E3-4B74D6198738}" destId="{0F18CE88-7464-4C50-914D-A597436598DA}" srcOrd="1" destOrd="0" presId="urn:microsoft.com/office/officeart/2005/8/layout/matrix1"/>
    <dgm:cxn modelId="{51763454-3CA0-49F0-B88B-4CD4EAA1F9A3}" type="presOf" srcId="{D22C6C5F-B301-4718-B58C-2754D4E0EF4D}" destId="{6E63DFB1-060D-47DD-B27F-2B0CA88FA6F6}" srcOrd="0" destOrd="0" presId="urn:microsoft.com/office/officeart/2005/8/layout/matrix1"/>
    <dgm:cxn modelId="{BB1F2786-4F89-442A-9C5B-FC35461F37AA}" srcId="{82EB2FBB-5491-4035-96E8-0B5119D637D1}" destId="{D22C6C5F-B301-4718-B58C-2754D4E0EF4D}" srcOrd="2" destOrd="0" parTransId="{625A5A15-F9CA-49F8-97DB-43822855A149}" sibTransId="{03B0EECB-668D-422B-A451-61D77DB04722}"/>
    <dgm:cxn modelId="{047CEA89-F608-492D-8A1E-23C72812C519}" srcId="{FD847F0D-394B-40E0-8DF1-ABDB8F7309A2}" destId="{87580B61-0A58-4829-9F87-BC8B5CC46235}" srcOrd="1" destOrd="0" parTransId="{FAB77782-647D-40E1-A27A-C6083C78C682}" sibTransId="{ED7F4FE5-36C3-4A84-B6A0-82ED1E22452F}"/>
    <dgm:cxn modelId="{12FA188C-9D22-46F0-8A58-9B148649AF2A}" type="presOf" srcId="{82EB2FBB-5491-4035-96E8-0B5119D637D1}" destId="{1A19795B-3DAF-42AA-BCA6-11C8B030495F}" srcOrd="0" destOrd="0" presId="urn:microsoft.com/office/officeart/2005/8/layout/matrix1"/>
    <dgm:cxn modelId="{71A9C597-7D94-47F0-8254-A8D96E1DDE9F}" srcId="{87580B61-0A58-4829-9F87-BC8B5CC46235}" destId="{0635F5C1-23F2-460B-B55C-C6F56AC3A342}" srcOrd="0" destOrd="0" parTransId="{1E242E02-F373-4F80-BA92-BC0753D41E23}" sibTransId="{84CB486A-6CD4-41D5-96C7-182CAFD53A9A}"/>
    <dgm:cxn modelId="{0660109D-6304-4A4A-9BB3-8E754AB8A137}" srcId="{FD847F0D-394B-40E0-8DF1-ABDB8F7309A2}" destId="{82EB2FBB-5491-4035-96E8-0B5119D637D1}" srcOrd="0" destOrd="0" parTransId="{ABE336F5-FC23-4FF0-A3A1-2952A51CE676}" sibTransId="{57BC074D-DBD2-47B4-B6D6-1FDF89315E35}"/>
    <dgm:cxn modelId="{6A472AC2-C3E7-44CD-8AA5-67528F13D6BE}" type="presOf" srcId="{D22C6C5F-B301-4718-B58C-2754D4E0EF4D}" destId="{359505E5-67E2-47F0-8535-3496E000CE28}" srcOrd="1" destOrd="0" presId="urn:microsoft.com/office/officeart/2005/8/layout/matrix1"/>
    <dgm:cxn modelId="{5DC194C3-51F3-431A-9917-F8C2D3C6FF68}" type="presOf" srcId="{E051CE30-31D5-44A1-9E8C-0B1C929C7A34}" destId="{71FDC60B-B695-481D-996D-5A7CD85EE79E}" srcOrd="0" destOrd="0" presId="urn:microsoft.com/office/officeart/2005/8/layout/matrix1"/>
    <dgm:cxn modelId="{FF57FAD2-42BC-4CC9-81ED-F989BFDA421C}" type="presOf" srcId="{F700F58B-012E-4B7D-B095-823B98FFC9B5}" destId="{F3E8B41C-829B-4A28-8173-AF974FF362BC}" srcOrd="0" destOrd="0" presId="urn:microsoft.com/office/officeart/2005/8/layout/matrix1"/>
    <dgm:cxn modelId="{53C450D3-D10D-4507-BAF1-0794BE88796C}" srcId="{82EB2FBB-5491-4035-96E8-0B5119D637D1}" destId="{E051CE30-31D5-44A1-9E8C-0B1C929C7A34}" srcOrd="1" destOrd="0" parTransId="{2E6C22C4-CF0F-4C69-B824-3097B29DA3C8}" sibTransId="{CC46EE50-DD9E-4F6D-8C23-124CE46E6B19}"/>
    <dgm:cxn modelId="{18D7B4EE-06E8-462C-961C-B2947D031FAE}" type="presOf" srcId="{F700F58B-012E-4B7D-B095-823B98FFC9B5}" destId="{71FC501A-65BA-4086-A8EF-E7001FB1D141}" srcOrd="1" destOrd="0" presId="urn:microsoft.com/office/officeart/2005/8/layout/matrix1"/>
    <dgm:cxn modelId="{5A8C93F6-ADA6-4002-B7F7-0DCFB49BC2E3}" srcId="{82EB2FBB-5491-4035-96E8-0B5119D637D1}" destId="{F700F58B-012E-4B7D-B095-823B98FFC9B5}" srcOrd="0" destOrd="0" parTransId="{023999F7-F8A2-47E2-9A86-74546B89E607}" sibTransId="{A26C3A35-8147-4B3F-9229-0DEF7DFAEC87}"/>
    <dgm:cxn modelId="{BC416CFC-48CF-49BB-BE18-25A2401E97CF}" type="presOf" srcId="{E051CE30-31D5-44A1-9E8C-0B1C929C7A34}" destId="{562BE166-B1CD-4E99-B6BB-ADA9B5D58EE9}" srcOrd="1" destOrd="0" presId="urn:microsoft.com/office/officeart/2005/8/layout/matrix1"/>
    <dgm:cxn modelId="{0A2A331B-C0FD-404F-B28F-6274E35455F3}" type="presParOf" srcId="{97325732-A475-4F62-8F8F-0157225B5949}" destId="{51C267A2-B563-45CA-8753-D19E014E2BEB}" srcOrd="0" destOrd="0" presId="urn:microsoft.com/office/officeart/2005/8/layout/matrix1"/>
    <dgm:cxn modelId="{3C586661-BEFE-435D-A1A8-E39FF8DA9840}" type="presParOf" srcId="{51C267A2-B563-45CA-8753-D19E014E2BEB}" destId="{F3E8B41C-829B-4A28-8173-AF974FF362BC}" srcOrd="0" destOrd="0" presId="urn:microsoft.com/office/officeart/2005/8/layout/matrix1"/>
    <dgm:cxn modelId="{DA507731-010D-478E-8C81-8B506BBB2701}" type="presParOf" srcId="{51C267A2-B563-45CA-8753-D19E014E2BEB}" destId="{71FC501A-65BA-4086-A8EF-E7001FB1D141}" srcOrd="1" destOrd="0" presId="urn:microsoft.com/office/officeart/2005/8/layout/matrix1"/>
    <dgm:cxn modelId="{71B5C8F3-D25D-4F53-BF57-8DC1A5A60FDC}" type="presParOf" srcId="{51C267A2-B563-45CA-8753-D19E014E2BEB}" destId="{71FDC60B-B695-481D-996D-5A7CD85EE79E}" srcOrd="2" destOrd="0" presId="urn:microsoft.com/office/officeart/2005/8/layout/matrix1"/>
    <dgm:cxn modelId="{72A257C2-C607-45DC-9DCA-A255A1FA3BA9}" type="presParOf" srcId="{51C267A2-B563-45CA-8753-D19E014E2BEB}" destId="{562BE166-B1CD-4E99-B6BB-ADA9B5D58EE9}" srcOrd="3" destOrd="0" presId="urn:microsoft.com/office/officeart/2005/8/layout/matrix1"/>
    <dgm:cxn modelId="{74A66E7B-9773-4A74-AF9C-E8D83355C25D}" type="presParOf" srcId="{51C267A2-B563-45CA-8753-D19E014E2BEB}" destId="{6E63DFB1-060D-47DD-B27F-2B0CA88FA6F6}" srcOrd="4" destOrd="0" presId="urn:microsoft.com/office/officeart/2005/8/layout/matrix1"/>
    <dgm:cxn modelId="{29F6ADC1-7FD9-4FA1-8E60-FC8D88C7215D}" type="presParOf" srcId="{51C267A2-B563-45CA-8753-D19E014E2BEB}" destId="{359505E5-67E2-47F0-8535-3496E000CE28}" srcOrd="5" destOrd="0" presId="urn:microsoft.com/office/officeart/2005/8/layout/matrix1"/>
    <dgm:cxn modelId="{B8082A21-D81F-4976-A248-D0BB7468A8CA}" type="presParOf" srcId="{51C267A2-B563-45CA-8753-D19E014E2BEB}" destId="{C94B700B-8E6A-4D66-9FB5-9AFDE1B81107}" srcOrd="6" destOrd="0" presId="urn:microsoft.com/office/officeart/2005/8/layout/matrix1"/>
    <dgm:cxn modelId="{984D64BC-C4A7-406C-B690-4C776B26AC1B}" type="presParOf" srcId="{51C267A2-B563-45CA-8753-D19E014E2BEB}" destId="{0F18CE88-7464-4C50-914D-A597436598DA}" srcOrd="7" destOrd="0" presId="urn:microsoft.com/office/officeart/2005/8/layout/matrix1"/>
    <dgm:cxn modelId="{34A324EB-76E5-4542-8CC2-FA574B11202C}" type="presParOf" srcId="{97325732-A475-4F62-8F8F-0157225B5949}" destId="{1A19795B-3DAF-42AA-BCA6-11C8B030495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C93D4-9F0D-4FC2-94BE-F2034BB71DF9}">
      <dsp:nvSpPr>
        <dsp:cNvPr id="0" name=""/>
        <dsp:cNvSpPr/>
      </dsp:nvSpPr>
      <dsp:spPr>
        <a:xfrm>
          <a:off x="139" y="2480191"/>
          <a:ext cx="1689364" cy="844682"/>
        </a:xfrm>
        <a:prstGeom prst="roundRect">
          <a:avLst>
            <a:gd name="adj" fmla="val 10000"/>
          </a:avLst>
        </a:prstGeom>
        <a:solidFill>
          <a:srgbClr val="00A6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Złożenie wniosku</a:t>
          </a:r>
        </a:p>
      </dsp:txBody>
      <dsp:txXfrm>
        <a:off x="24879" y="2504931"/>
        <a:ext cx="1639884" cy="795202"/>
      </dsp:txXfrm>
    </dsp:sp>
    <dsp:sp modelId="{1A65E324-942B-4E01-BF1F-3AD13C81DB28}">
      <dsp:nvSpPr>
        <dsp:cNvPr id="0" name=""/>
        <dsp:cNvSpPr/>
      </dsp:nvSpPr>
      <dsp:spPr>
        <a:xfrm rot="17500715">
          <a:off x="1112723" y="2039475"/>
          <a:ext cx="1829308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829308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1981644" y="2006838"/>
        <a:ext cx="91465" cy="91465"/>
      </dsp:txXfrm>
    </dsp:sp>
    <dsp:sp modelId="{4DB26918-EFD3-4880-8B9F-0377C8D76B79}">
      <dsp:nvSpPr>
        <dsp:cNvPr id="0" name=""/>
        <dsp:cNvSpPr/>
      </dsp:nvSpPr>
      <dsp:spPr>
        <a:xfrm>
          <a:off x="2365250" y="780268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Gdzie?</a:t>
          </a:r>
        </a:p>
      </dsp:txBody>
      <dsp:txXfrm>
        <a:off x="2389990" y="805008"/>
        <a:ext cx="1639884" cy="795202"/>
      </dsp:txXfrm>
    </dsp:sp>
    <dsp:sp modelId="{5C6B95F2-4523-4295-AEEB-89D89769DB70}">
      <dsp:nvSpPr>
        <dsp:cNvPr id="0" name=""/>
        <dsp:cNvSpPr/>
      </dsp:nvSpPr>
      <dsp:spPr>
        <a:xfrm>
          <a:off x="4054615" y="1189513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905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1185715"/>
        <a:ext cx="33787" cy="33787"/>
      </dsp:txXfrm>
    </dsp:sp>
    <dsp:sp modelId="{38C4D2DE-4F0C-41BB-AD3E-BFF63BB091CF}">
      <dsp:nvSpPr>
        <dsp:cNvPr id="0" name=""/>
        <dsp:cNvSpPr/>
      </dsp:nvSpPr>
      <dsp:spPr>
        <a:xfrm>
          <a:off x="4730360" y="780268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Poznań i delegatury w Kaliszu, Koninie, Lesznie i Pile</a:t>
          </a:r>
        </a:p>
      </dsp:txBody>
      <dsp:txXfrm>
        <a:off x="4755100" y="805008"/>
        <a:ext cx="1639884" cy="795202"/>
      </dsp:txXfrm>
    </dsp:sp>
    <dsp:sp modelId="{2047D734-5719-4F28-90A8-F9D20BC886FD}">
      <dsp:nvSpPr>
        <dsp:cNvPr id="0" name=""/>
        <dsp:cNvSpPr/>
      </dsp:nvSpPr>
      <dsp:spPr>
        <a:xfrm>
          <a:off x="1689504" y="2889436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2010483" y="2885638"/>
        <a:ext cx="33787" cy="33787"/>
      </dsp:txXfrm>
    </dsp:sp>
    <dsp:sp modelId="{F0C853F3-14BE-4DCF-B090-571663117105}">
      <dsp:nvSpPr>
        <dsp:cNvPr id="0" name=""/>
        <dsp:cNvSpPr/>
      </dsp:nvSpPr>
      <dsp:spPr>
        <a:xfrm>
          <a:off x="2365250" y="2480191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Jak?</a:t>
          </a:r>
        </a:p>
      </dsp:txBody>
      <dsp:txXfrm>
        <a:off x="2389990" y="2504931"/>
        <a:ext cx="1639884" cy="795202"/>
      </dsp:txXfrm>
    </dsp:sp>
    <dsp:sp modelId="{C23B02D2-6F67-4D59-811C-35EF67E009DC}">
      <dsp:nvSpPr>
        <dsp:cNvPr id="0" name=""/>
        <dsp:cNvSpPr/>
      </dsp:nvSpPr>
      <dsp:spPr>
        <a:xfrm rot="18770822">
          <a:off x="3895647" y="2525167"/>
          <a:ext cx="993680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993680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67645" y="2513421"/>
        <a:ext cx="49684" cy="49684"/>
      </dsp:txXfrm>
    </dsp:sp>
    <dsp:sp modelId="{04F512E5-C968-4ECB-8F35-859A3CA0C377}">
      <dsp:nvSpPr>
        <dsp:cNvPr id="0" name=""/>
        <dsp:cNvSpPr/>
      </dsp:nvSpPr>
      <dsp:spPr>
        <a:xfrm>
          <a:off x="4730360" y="175165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Osobiście</a:t>
          </a:r>
        </a:p>
      </dsp:txBody>
      <dsp:txXfrm>
        <a:off x="4755100" y="1776392"/>
        <a:ext cx="1639884" cy="795202"/>
      </dsp:txXfrm>
    </dsp:sp>
    <dsp:sp modelId="{AC4722C7-BC81-4DC6-AC88-5AB038CC465D}">
      <dsp:nvSpPr>
        <dsp:cNvPr id="0" name=""/>
        <dsp:cNvSpPr/>
      </dsp:nvSpPr>
      <dsp:spPr>
        <a:xfrm>
          <a:off x="6419725" y="2160898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40704" y="2157100"/>
        <a:ext cx="33787" cy="33787"/>
      </dsp:txXfrm>
    </dsp:sp>
    <dsp:sp modelId="{703D6FA2-C72D-44BE-AFB0-6970BC2B571E}">
      <dsp:nvSpPr>
        <dsp:cNvPr id="0" name=""/>
        <dsp:cNvSpPr/>
      </dsp:nvSpPr>
      <dsp:spPr>
        <a:xfrm>
          <a:off x="7095471" y="175165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Tylko po wcześniejszej rejestracji internetowej</a:t>
          </a:r>
        </a:p>
      </dsp:txBody>
      <dsp:txXfrm>
        <a:off x="7120211" y="1776392"/>
        <a:ext cx="1639884" cy="795202"/>
      </dsp:txXfrm>
    </dsp:sp>
    <dsp:sp modelId="{C6F239AF-2842-436E-A32C-9A347D2C96F8}">
      <dsp:nvSpPr>
        <dsp:cNvPr id="0" name=""/>
        <dsp:cNvSpPr/>
      </dsp:nvSpPr>
      <dsp:spPr>
        <a:xfrm rot="2829178">
          <a:off x="3895647" y="3253706"/>
          <a:ext cx="993680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993680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67645" y="3241959"/>
        <a:ext cx="49684" cy="49684"/>
      </dsp:txXfrm>
    </dsp:sp>
    <dsp:sp modelId="{279EA419-0ECB-4D80-B78A-9B46A21704D4}">
      <dsp:nvSpPr>
        <dsp:cNvPr id="0" name=""/>
        <dsp:cNvSpPr/>
      </dsp:nvSpPr>
      <dsp:spPr>
        <a:xfrm>
          <a:off x="4730360" y="3208729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Pocztą z późniejszym osobistym stawiennictwem uzupełnieniem odcisków</a:t>
          </a:r>
        </a:p>
      </dsp:txBody>
      <dsp:txXfrm>
        <a:off x="4755100" y="3233469"/>
        <a:ext cx="1639884" cy="795202"/>
      </dsp:txXfrm>
    </dsp:sp>
    <dsp:sp modelId="{9558C01E-32D2-4FA3-B8DB-17F03557B540}">
      <dsp:nvSpPr>
        <dsp:cNvPr id="0" name=""/>
        <dsp:cNvSpPr/>
      </dsp:nvSpPr>
      <dsp:spPr>
        <a:xfrm rot="19457599">
          <a:off x="6341506" y="3375129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36793" y="3367420"/>
        <a:ext cx="41609" cy="41609"/>
      </dsp:txXfrm>
    </dsp:sp>
    <dsp:sp modelId="{16357FB6-423B-4DF6-87EA-B417C10D49EF}">
      <dsp:nvSpPr>
        <dsp:cNvPr id="0" name=""/>
        <dsp:cNvSpPr/>
      </dsp:nvSpPr>
      <dsp:spPr>
        <a:xfrm>
          <a:off x="7095471" y="2723037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Odciski  po wcześniejszej rejestracji wizyty przez Internet</a:t>
          </a:r>
        </a:p>
      </dsp:txBody>
      <dsp:txXfrm>
        <a:off x="7120211" y="2747777"/>
        <a:ext cx="1639884" cy="795202"/>
      </dsp:txXfrm>
    </dsp:sp>
    <dsp:sp modelId="{9693EEC1-A479-4D97-A044-A476970FBB2B}">
      <dsp:nvSpPr>
        <dsp:cNvPr id="0" name=""/>
        <dsp:cNvSpPr/>
      </dsp:nvSpPr>
      <dsp:spPr>
        <a:xfrm rot="2142401">
          <a:off x="6341506" y="3860821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736793" y="3853112"/>
        <a:ext cx="41609" cy="41609"/>
      </dsp:txXfrm>
    </dsp:sp>
    <dsp:sp modelId="{920348FE-8DE0-4FC7-8A1B-F5A2944B6D82}">
      <dsp:nvSpPr>
        <dsp:cNvPr id="0" name=""/>
        <dsp:cNvSpPr/>
      </dsp:nvSpPr>
      <dsp:spPr>
        <a:xfrm>
          <a:off x="7095471" y="369442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Odciski po telefonicznej rejestracji wizyty, gdy wysłane wezwanie do uzupełnienia </a:t>
          </a:r>
          <a:r>
            <a:rPr lang="pl-PL" sz="1100" kern="1200" dirty="0" err="1">
              <a:latin typeface="+mj-lt"/>
            </a:rPr>
            <a:t>bf</a:t>
          </a:r>
          <a:r>
            <a:rPr lang="pl-PL" sz="1100" kern="1200" dirty="0">
              <a:latin typeface="+mj-lt"/>
            </a:rPr>
            <a:t> </a:t>
          </a:r>
        </a:p>
      </dsp:txBody>
      <dsp:txXfrm>
        <a:off x="7120211" y="3719162"/>
        <a:ext cx="1639884" cy="795202"/>
      </dsp:txXfrm>
    </dsp:sp>
    <dsp:sp modelId="{0762F2FF-3755-49E2-8035-BF51FEF8D488}">
      <dsp:nvSpPr>
        <dsp:cNvPr id="0" name=""/>
        <dsp:cNvSpPr/>
      </dsp:nvSpPr>
      <dsp:spPr>
        <a:xfrm rot="4099285">
          <a:off x="1112723" y="3739398"/>
          <a:ext cx="1829308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829308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1981644" y="3706761"/>
        <a:ext cx="91465" cy="91465"/>
      </dsp:txXfrm>
    </dsp:sp>
    <dsp:sp modelId="{E8572EB9-3448-4A29-B34B-5D1A8D1CE11B}">
      <dsp:nvSpPr>
        <dsp:cNvPr id="0" name=""/>
        <dsp:cNvSpPr/>
      </dsp:nvSpPr>
      <dsp:spPr>
        <a:xfrm>
          <a:off x="2365250" y="4180114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Kiedy?</a:t>
          </a:r>
        </a:p>
      </dsp:txBody>
      <dsp:txXfrm>
        <a:off x="2389990" y="4204854"/>
        <a:ext cx="1639884" cy="795202"/>
      </dsp:txXfrm>
    </dsp:sp>
    <dsp:sp modelId="{7E3E61B1-F2D8-4860-A48E-7521B559AFC7}">
      <dsp:nvSpPr>
        <dsp:cNvPr id="0" name=""/>
        <dsp:cNvSpPr/>
      </dsp:nvSpPr>
      <dsp:spPr>
        <a:xfrm>
          <a:off x="4054615" y="4589359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4585562"/>
        <a:ext cx="33787" cy="33787"/>
      </dsp:txXfrm>
    </dsp:sp>
    <dsp:sp modelId="{A395F7D0-E273-492C-8C34-FCEB22246C45}">
      <dsp:nvSpPr>
        <dsp:cNvPr id="0" name=""/>
        <dsp:cNvSpPr/>
      </dsp:nvSpPr>
      <dsp:spPr>
        <a:xfrm>
          <a:off x="4730360" y="4180114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Najpóźniej w ostatnim dniu legalnego pobytu</a:t>
          </a:r>
        </a:p>
      </dsp:txBody>
      <dsp:txXfrm>
        <a:off x="4755100" y="4204854"/>
        <a:ext cx="1639884" cy="7952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8B41C-829B-4A28-8173-AF974FF362BC}">
      <dsp:nvSpPr>
        <dsp:cNvPr id="0" name=""/>
        <dsp:cNvSpPr/>
      </dsp:nvSpPr>
      <dsp:spPr>
        <a:xfrm rot="16200000">
          <a:off x="833625" y="-827899"/>
          <a:ext cx="2376264" cy="4032064"/>
        </a:xfrm>
        <a:prstGeom prst="round1Rect">
          <a:avLst/>
        </a:prstGeom>
        <a:solidFill>
          <a:srgbClr val="74C6C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altLang="pl-PL" sz="1600" kern="1200" dirty="0"/>
            <a:t>Wynagrodzenie nie niższe niż minimalne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altLang="pl-PL" sz="1600" kern="1200" dirty="0"/>
            <a:t>3010 zł brutto/miesięcznie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altLang="pl-PL" sz="1600" kern="1200" dirty="0"/>
            <a:t>19,70 zł brutto/godzinę</a:t>
          </a:r>
        </a:p>
      </dsp:txBody>
      <dsp:txXfrm rot="5400000">
        <a:off x="5725" y="1"/>
        <a:ext cx="4032064" cy="1782198"/>
      </dsp:txXfrm>
    </dsp:sp>
    <dsp:sp modelId="{71FDC60B-B695-481D-996D-5A7CD85EE79E}">
      <dsp:nvSpPr>
        <dsp:cNvPr id="0" name=""/>
        <dsp:cNvSpPr/>
      </dsp:nvSpPr>
      <dsp:spPr>
        <a:xfrm>
          <a:off x="4032064" y="0"/>
          <a:ext cx="4032064" cy="2376264"/>
        </a:xfrm>
        <a:prstGeom prst="round1Rect">
          <a:avLst/>
        </a:prstGeom>
        <a:solidFill>
          <a:srgbClr val="74C6C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altLang="pl-PL" sz="1600" kern="1200" dirty="0"/>
            <a:t>Ubezpieczenie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altLang="pl-PL" sz="1600" kern="1200" dirty="0"/>
            <a:t>– </a:t>
          </a:r>
          <a:r>
            <a:rPr lang="pl-PL" altLang="pl-PL" sz="1400" kern="1200" dirty="0"/>
            <a:t>dokument nie jest wymagany jeżeli w załączniku nr 1 wskazano zatrudnienie na umowie i pracę lub zlecenie</a:t>
          </a:r>
        </a:p>
      </dsp:txBody>
      <dsp:txXfrm>
        <a:off x="4032064" y="0"/>
        <a:ext cx="4032064" cy="1782198"/>
      </dsp:txXfrm>
    </dsp:sp>
    <dsp:sp modelId="{6E63DFB1-060D-47DD-B27F-2B0CA88FA6F6}">
      <dsp:nvSpPr>
        <dsp:cNvPr id="0" name=""/>
        <dsp:cNvSpPr/>
      </dsp:nvSpPr>
      <dsp:spPr>
        <a:xfrm rot="10800000">
          <a:off x="0" y="2376264"/>
          <a:ext cx="4032064" cy="2376264"/>
        </a:xfrm>
        <a:prstGeom prst="round1Rect">
          <a:avLst/>
        </a:prstGeom>
        <a:solidFill>
          <a:srgbClr val="00638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Zakwaterowanie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Nie jest wymagane do wniosków złożonych po 28.01.2022 r.</a:t>
          </a:r>
        </a:p>
      </dsp:txBody>
      <dsp:txXfrm rot="10800000">
        <a:off x="0" y="2970329"/>
        <a:ext cx="4032064" cy="1782198"/>
      </dsp:txXfrm>
    </dsp:sp>
    <dsp:sp modelId="{C94B700B-8E6A-4D66-9FB5-9AFDE1B81107}">
      <dsp:nvSpPr>
        <dsp:cNvPr id="0" name=""/>
        <dsp:cNvSpPr/>
      </dsp:nvSpPr>
      <dsp:spPr>
        <a:xfrm rot="5400000">
          <a:off x="4859964" y="1548364"/>
          <a:ext cx="2376264" cy="4032064"/>
        </a:xfrm>
        <a:prstGeom prst="round1Rect">
          <a:avLst/>
        </a:prstGeom>
        <a:solidFill>
          <a:srgbClr val="0083A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altLang="pl-PL" sz="1600" kern="1200" dirty="0"/>
            <a:t>Test rynku pracy,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altLang="pl-PL" sz="1600" kern="1200" dirty="0"/>
            <a:t>jeżeli wymagany dla stanowiska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altLang="pl-PL" sz="1600" kern="1200" dirty="0"/>
            <a:t>(nie dotyczy obywateli Ukrainy)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altLang="pl-PL" sz="1600" kern="1200" dirty="0"/>
            <a:t>oraz uprawnienia dla zawodu regulowanego</a:t>
          </a:r>
        </a:p>
      </dsp:txBody>
      <dsp:txXfrm rot="-5400000">
        <a:off x="4032063" y="2970330"/>
        <a:ext cx="4032064" cy="1782198"/>
      </dsp:txXfrm>
    </dsp:sp>
    <dsp:sp modelId="{1A19795B-3DAF-42AA-BCA6-11C8B030495F}">
      <dsp:nvSpPr>
        <dsp:cNvPr id="0" name=""/>
        <dsp:cNvSpPr/>
      </dsp:nvSpPr>
      <dsp:spPr>
        <a:xfrm>
          <a:off x="2822444" y="1782198"/>
          <a:ext cx="2419238" cy="1188132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Cel pobytu pow. 3 miesięcy</a:t>
          </a:r>
        </a:p>
      </dsp:txBody>
      <dsp:txXfrm>
        <a:off x="2880444" y="1840198"/>
        <a:ext cx="2303238" cy="1072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9E9E002-0E32-4924-A8B7-71C61B97874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160035C-FD08-4FA7-AA76-A2667775EC7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0D372F8-D226-465F-8449-CBCE1D9BB04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7900F53-C759-4A16-B53C-0F860B80648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F8C5A94-D125-4984-B2F9-DC1856F3536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37CBBF30-5081-46A0-AE8C-059E3889038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4EB8C99C-2981-41EA-8FB8-9404D2796F3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34C17157-4C50-4D3A-A4F2-C31703F771D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C5081AF-4883-4FD2-856F-A07A454131BE}" type="slidenum">
              <a:rPr lang="pl-PL" altLang="pl-PL" sz="1400" smtClean="0"/>
              <a:pPr>
                <a:spcBef>
                  <a:spcPct val="0"/>
                </a:spcBef>
              </a:pPr>
              <a:t>1</a:t>
            </a:fld>
            <a:endParaRPr lang="pl-PL" altLang="pl-PL" sz="1400" dirty="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84D9E696-3351-471C-B0CE-117FEED7AF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D2FE557D-970E-461D-8AD5-C63AAF24C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14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75151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>
            <a:extLst>
              <a:ext uri="{FF2B5EF4-FFF2-40B4-BE49-F238E27FC236}">
                <a16:creationId xmlns:a16="http://schemas.microsoft.com/office/drawing/2014/main" id="{2729BD95-DEA3-43DF-923F-F92160E3E8D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CA0FFC4B-4BC2-4D95-9566-5C353F503EF8}" type="slidenum">
              <a:rPr kumimoji="0" lang="pl-PL" altLang="pl-PL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15</a:t>
            </a:fld>
            <a:endParaRPr kumimoji="0" lang="pl-PL" altLang="pl-PL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B9370C3C-7349-4F4C-9F9A-C188502E33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7AB77D4-1E1D-4496-AD18-1C47DE9E5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474795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20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88098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6CEF47EB-58B2-43AB-917D-7D334162DE3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5C284D-30BA-413F-AF8E-E87DF25C7912}" type="slidenum">
              <a:rPr lang="pl-PL" altLang="pl-PL" sz="1400" smtClean="0"/>
              <a:pPr>
                <a:spcBef>
                  <a:spcPct val="0"/>
                </a:spcBef>
              </a:pPr>
              <a:t>2</a:t>
            </a:fld>
            <a:endParaRPr lang="pl-PL" altLang="pl-PL" sz="1400" dirty="0"/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0A5A15AC-1B8F-473C-9AFE-3675F06911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F4CAC868-9564-414F-96E5-7F9415A15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4</a:t>
            </a:fld>
            <a:endParaRPr lang="pl-PL" altLang="pl-PL" sz="1400" dirty="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:a16="http://schemas.microsoft.com/office/drawing/2014/main" id="{C7F06D91-F347-4E78-9A7E-3543561D03C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7D7657A-6B9F-4A60-970D-57638C12D455}" type="slidenum">
              <a:rPr lang="pl-PL" altLang="pl-PL" sz="1400" smtClean="0"/>
              <a:pPr>
                <a:spcBef>
                  <a:spcPct val="0"/>
                </a:spcBef>
              </a:pPr>
              <a:t>5</a:t>
            </a:fld>
            <a:endParaRPr lang="pl-PL" altLang="pl-PL" sz="1400"/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29E0C55E-55F4-478C-9F1B-748E722667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6948FD56-43B9-4110-8AC7-2F2A844331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>
            <a:extLst>
              <a:ext uri="{FF2B5EF4-FFF2-40B4-BE49-F238E27FC236}">
                <a16:creationId xmlns:a16="http://schemas.microsoft.com/office/drawing/2014/main" id="{925E38D6-D7C4-42A6-B9FC-C942D84CF80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6F80661-EAFF-4B16-895B-AD169698DB67}" type="slidenum">
              <a:rPr lang="pl-PL" altLang="pl-PL" sz="1400" smtClean="0"/>
              <a:pPr>
                <a:spcBef>
                  <a:spcPct val="0"/>
                </a:spcBef>
              </a:pPr>
              <a:t>6</a:t>
            </a:fld>
            <a:endParaRPr lang="pl-PL" altLang="pl-PL" sz="1400"/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3A71EA7E-E677-49A2-A7B6-812E99A30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6E07E233-B499-4654-9D28-5BDDFB253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7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11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67714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>
            <a:extLst>
              <a:ext uri="{FF2B5EF4-FFF2-40B4-BE49-F238E27FC236}">
                <a16:creationId xmlns:a16="http://schemas.microsoft.com/office/drawing/2014/main" id="{891EF6BC-ACF4-46C4-AF7C-15C691BD2AF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E2F4885-2C14-4ED7-9370-69F5631DF98A}" type="slidenum">
              <a:rPr lang="pl-PL" altLang="pl-PL" sz="1400" smtClean="0"/>
              <a:pPr>
                <a:spcBef>
                  <a:spcPct val="0"/>
                </a:spcBef>
              </a:pPr>
              <a:t>12</a:t>
            </a:fld>
            <a:endParaRPr lang="pl-PL" altLang="pl-PL" sz="1400"/>
          </a:p>
        </p:txBody>
      </p:sp>
      <p:sp>
        <p:nvSpPr>
          <p:cNvPr id="34819" name="Rectangle 1">
            <a:extLst>
              <a:ext uri="{FF2B5EF4-FFF2-40B4-BE49-F238E27FC236}">
                <a16:creationId xmlns:a16="http://schemas.microsoft.com/office/drawing/2014/main" id="{4B3B943C-23D0-4869-B540-CC02D08571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3C529CA1-9D7F-4578-969B-F9F8DA7056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13</a:t>
            </a:fld>
            <a:endParaRPr lang="pl-PL" altLang="pl-PL" sz="1400" dirty="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61438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875B95-3984-4D8A-998A-1A8FD9464F0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BC894F-D717-4D65-952C-B04109A50FA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77B5-AE02-42CD-B8AB-FC5FEE4DAAD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0B59075-6DC3-4CCD-AB63-9400BB5181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35" y="357644"/>
            <a:ext cx="1583305" cy="360000"/>
          </a:xfrm>
          <a:prstGeom prst="rect">
            <a:avLst/>
          </a:prstGeom>
          <a:noFill/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227A2F9-1591-40BC-BB8B-7A4063B9B406}"/>
              </a:ext>
            </a:extLst>
          </p:cNvPr>
          <p:cNvSpPr txBox="1"/>
          <p:nvPr userDrawn="1"/>
        </p:nvSpPr>
        <p:spPr>
          <a:xfrm>
            <a:off x="2411760" y="429922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C54FEC1C-C936-4404-8EB5-F9B01B83D7F7}"/>
              </a:ext>
            </a:extLst>
          </p:cNvPr>
          <p:cNvSpPr txBox="1"/>
          <p:nvPr userDrawn="1"/>
        </p:nvSpPr>
        <p:spPr>
          <a:xfrm>
            <a:off x="3131840" y="381812"/>
            <a:ext cx="4949917" cy="34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39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3E752BB-28BB-476F-8280-4A2500F98E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1FEEBD-09BF-4325-B9F9-997C3597135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DF9D2-7D2D-43AA-967C-ABCB26DBB63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510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365125"/>
            <a:ext cx="2055813" cy="5764213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19800" cy="576421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AE7908-8061-4699-9952-0AE0D5FC9C3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04E5A1-C094-42CF-A8D4-614656A797E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CF64E-9ABC-44DE-9DFD-B3A6A03A07C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5519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08333"/>
            <a:ext cx="7886700" cy="96535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90688"/>
            <a:ext cx="8228013" cy="43589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EF1B17-FE27-4D20-A80F-D61BAC3008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293EB7-D86A-467C-8E80-E556827812A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EAF49-91A5-4A5E-BBB6-A1357311513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BF2D080-2F9C-4D00-8F33-720F2E0C3AE3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D77B6A7F-6029-4170-AD08-D97D2E80E5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9" y="325646"/>
            <a:ext cx="1583305" cy="360000"/>
          </a:xfrm>
          <a:prstGeom prst="rect">
            <a:avLst/>
          </a:prstGeom>
          <a:noFill/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55AFFF3-05AE-43C7-BF37-AB3AF1865ACF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3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3A6C14C-8364-45E3-9BF9-2CBED7BDACA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DF9DC6-2C21-44B5-9A1D-18AF9BF783F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D9CA9-639D-4C2B-832D-6A459E02F6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19C0C3A-6CA4-4D4A-9B1F-85888FD84D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332656"/>
            <a:ext cx="1583305" cy="360000"/>
          </a:xfrm>
          <a:prstGeom prst="rect">
            <a:avLst/>
          </a:prstGeom>
          <a:noFill/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3DB0440B-C5C6-45B5-81B4-13F6B05F6A6C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EE7C9FC-5F4B-4EFD-9D65-E23F079D9340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08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28662"/>
            <a:ext cx="7886700" cy="1116162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9D4DD5A-2E6B-4221-B16F-45DA3F97E8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635072A-204B-4078-AD40-E5C12677425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86C37-5459-4130-ADFF-14665BCBEF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D87BFB7B-9979-41D3-9749-DBE9458CD4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0" y="314923"/>
            <a:ext cx="1583305" cy="360000"/>
          </a:xfrm>
          <a:prstGeom prst="rect">
            <a:avLst/>
          </a:prstGeom>
          <a:noFill/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B2283009-F7A3-4A56-ABB8-0091A5C75911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7373516-0175-4CF5-9055-78E61FA0AE38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6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7A8E1A8-3663-4C0E-8210-75FF4A22A48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F335559-ED6A-43DF-A951-5B68B632F14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D089-4438-4453-B4A1-41F4801A0F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535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1152128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C9E227-BD35-412A-87AC-D731AD1BFE6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C5AE37-DB8A-4DAA-88D0-C70A8D17DCF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E0AB9-C346-4D5F-9BCF-ED55C9E7533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8DC43DA-AE54-464C-9819-5BF2CDACC1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0" y="314923"/>
            <a:ext cx="1583305" cy="360000"/>
          </a:xfrm>
          <a:prstGeom prst="rect">
            <a:avLst/>
          </a:prstGeom>
          <a:noFill/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4C74AB8-4AD2-4BCA-9318-6BE64A867998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A998E88-32DF-4F2E-A548-6920BB14EAE3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6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1909A3A-8B06-4559-9301-DBEDF70306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2E50C9-EB30-4900-BFF3-3EC37A2335E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BAF29-C370-406E-BBE7-B88345B7453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CC66C41-0754-42C3-AB14-B3B9790115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32656"/>
            <a:ext cx="1583305" cy="360000"/>
          </a:xfrm>
          <a:prstGeom prst="rect">
            <a:avLst/>
          </a:prstGeom>
          <a:noFill/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AC75372B-E9C4-4AF3-A240-9310D1274E14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AFFDB51-17DE-4CA5-BDC8-9A8057DA8F6A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8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A940FCC-4349-4A61-8D78-F2233E05B7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048E0BB-5E55-41FC-A81D-E8972CA123D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B18AA-BEDB-45C5-BB0F-E096C03D6E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496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4EC762-B5DE-473E-9AEB-CB9395C4F9E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B702902-6372-4770-A560-A7788A7CF27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22844-9B42-4867-8C8F-473F6823F58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7602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759195B3-7111-4213-BD74-1F4D41ECA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2412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44114BB0-5CFA-4A0C-A134-03247E41BC9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286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CE22E9B3-A3BA-4E80-984C-CF28ECDBE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78C854A-5825-4031-8581-56E86508D0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4579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5B472A09-7220-40C9-BDD8-6247DFC6EB0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5CA1FE14-0D62-4D99-B7F7-174736366E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>
            <a:extLst>
              <a:ext uri="{FF2B5EF4-FFF2-40B4-BE49-F238E27FC236}">
                <a16:creationId xmlns:a16="http://schemas.microsoft.com/office/drawing/2014/main" id="{96F0924A-AF5C-42DC-8D60-EF616AB69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2413" cy="68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Text Box 2">
            <a:extLst>
              <a:ext uri="{FF2B5EF4-FFF2-40B4-BE49-F238E27FC236}">
                <a16:creationId xmlns:a16="http://schemas.microsoft.com/office/drawing/2014/main" id="{865D8601-DC97-4052-8E27-424B0533B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 dirty="0"/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7D56B316-99B4-4B84-9EDC-696EDB760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496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 dirty="0"/>
          </a:p>
        </p:txBody>
      </p:sp>
      <p:pic>
        <p:nvPicPr>
          <p:cNvPr id="3077" name="Picture 4">
            <a:extLst>
              <a:ext uri="{FF2B5EF4-FFF2-40B4-BE49-F238E27FC236}">
                <a16:creationId xmlns:a16="http://schemas.microsoft.com/office/drawing/2014/main" id="{43C264DA-2323-4212-B980-5784B88E8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865313"/>
            <a:ext cx="7991475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B9B936-3D8B-4D21-B60E-09615F2D6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/>
              <a:t>Informacja starosty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F5D5A5-B36A-4573-B4E3-59EA5BAA0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916832"/>
            <a:ext cx="8228013" cy="4132834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Zawód wskazany w informacji starosty spójny z załącznikiem nr 1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Wymiar czasu pracy oraz wynagrodzenie zgodne z załącznikiem nr 1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Wydana NIE wcześniej niż 180 dni przed złożeniem wniosku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Miejsce wykonywania pracy a miejsce wydania informacji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Zgoda podmiotu powierzającego pracę na zatrudnienie obywateli RP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Czy test rynku pracy został przeprowadzony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Oryginał/elektroniczna wersja</a:t>
            </a:r>
          </a:p>
        </p:txBody>
      </p:sp>
    </p:spTree>
    <p:extLst>
      <p:ext uri="{BB962C8B-B14F-4D97-AF65-F5344CB8AC3E}">
        <p14:creationId xmlns:p14="http://schemas.microsoft.com/office/powerpoint/2010/main" val="2078711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3881" y="1412776"/>
            <a:ext cx="7772400" cy="3457327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zawody umieszczone w wykazach „wojewódzkim” i „ogólnopolskim”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zezwolenie na pracę wydane przed złożeniem wniosku o pobyt, ważne w dniu złożenia wniosku, u tego samego pracodawcy na tym samym stanowisku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zatrudnienie u tego samego pracodawcy i na tym samym stanowisku na podstawie oświadczenia o powierzeniu wykonywania pracy:</a:t>
            </a:r>
          </a:p>
          <a:p>
            <a:pPr marL="831850" lvl="1" indent="-323850" eaLnBrk="1" hangingPunct="1">
              <a:spcAft>
                <a:spcPts val="600"/>
              </a:spcAft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Co najmniej 3 miesiące bezpośrednio przed złożeniem wniosku</a:t>
            </a:r>
          </a:p>
          <a:p>
            <a:pPr marL="831850" lvl="1" indent="-323850" eaLnBrk="1" hangingPunct="1">
              <a:spcAft>
                <a:spcPts val="600"/>
              </a:spcAft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Oświadczenie o powierzeniu wykonywania pracy, umowa o pracę  i potwierdzenie opłacenia składek załączone do wniosku</a:t>
            </a:r>
          </a:p>
          <a:p>
            <a:pPr marL="431800" indent="-323850" eaLnBrk="1" hangingPunct="1">
              <a:lnSpc>
                <a:spcPct val="100000"/>
              </a:lnSpc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3 - letni nieprzerwany, legalny pobyt w Polsce przed złożeniem wniosku </a:t>
            </a:r>
          </a:p>
          <a:p>
            <a:pPr marL="431800" indent="-323850" eaLnBrk="1" hangingPunct="1">
              <a:lnSpc>
                <a:spcPct val="100000"/>
              </a:lnSpc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ukończenie uczelni w Polsce w okresie 3 lat poprzedzających złożenie wniosku </a:t>
            </a:r>
          </a:p>
          <a:p>
            <a:pPr marL="431800" indent="-323850" eaLnBrk="1" hangingPunct="1">
              <a:lnSpc>
                <a:spcPct val="100000"/>
              </a:lnSpc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Obywatele Ukrainy – (przepis wynikający ze specustawy)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>
              <a:solidFill>
                <a:srgbClr val="424456"/>
              </a:solidFill>
              <a:latin typeface="Calibri" panose="020F0502020204030204" pitchFamily="34" charset="0"/>
              <a:cs typeface="Tahoma" panose="020B0604030504040204" pitchFamily="34" charset="0"/>
            </a:endParaRP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4704"/>
            <a:ext cx="7772400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Zwolnienie z informacji starosty</a:t>
            </a:r>
          </a:p>
        </p:txBody>
      </p:sp>
    </p:spTree>
    <p:extLst>
      <p:ext uri="{BB962C8B-B14F-4D97-AF65-F5344CB8AC3E}">
        <p14:creationId xmlns:p14="http://schemas.microsoft.com/office/powerpoint/2010/main" val="428950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1CC1CBD-6C81-4222-B588-A185ED37BF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484784"/>
            <a:ext cx="8569201" cy="453650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Dostęp ograniczony – wynika z udzielonego zezwolenia na pobyt czasowy  tj. w decyzji został podany konkretny pracodawca - legalna praca tylko dla pracodawcy wskazanego w zezwoleniu/decyzji i na określonych w nim warunkach,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Dostęp nieograniczony – w przypadku zezwoleń udzielonych np. ze względu na: </a:t>
            </a:r>
          </a:p>
          <a:p>
            <a:pPr marL="831850" lvl="1" indent="-323850" eaLnBrk="1" hangingPunct="1">
              <a:spcAft>
                <a:spcPts val="600"/>
              </a:spcAft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Studia stacjonarne, </a:t>
            </a:r>
          </a:p>
          <a:p>
            <a:pPr marL="831850" lvl="1" indent="-323850" eaLnBrk="1" hangingPunct="1">
              <a:spcAft>
                <a:spcPts val="600"/>
              </a:spcAft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pracę dla absolwenta stacjonarnych studiów wyższych lub studiów doktoranckich </a:t>
            </a:r>
            <a:br>
              <a:rPr lang="pl-PL" sz="1600" dirty="0"/>
            </a:br>
            <a:r>
              <a:rPr lang="pl-PL" sz="1600" dirty="0"/>
              <a:t>w Polsce</a:t>
            </a:r>
          </a:p>
          <a:p>
            <a:pPr marL="831850" lvl="1" indent="-323850" eaLnBrk="1" hangingPunct="1">
              <a:spcAft>
                <a:spcPts val="600"/>
              </a:spcAft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małżeństwo z obywatelem polskim,</a:t>
            </a:r>
          </a:p>
          <a:p>
            <a:pPr marL="831850" lvl="1" indent="-323850" eaLnBrk="1" hangingPunct="1">
              <a:spcAft>
                <a:spcPts val="600"/>
              </a:spcAft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tzw. połączenie się z rodziną (pobyt z cudzoziemcem na podstawie art. 159 </a:t>
            </a:r>
            <a:r>
              <a:rPr lang="pl-PL" sz="1600" dirty="0" err="1"/>
              <a:t>uoc</a:t>
            </a:r>
            <a:r>
              <a:rPr lang="pl-PL" sz="1600" dirty="0"/>
              <a:t>)</a:t>
            </a:r>
          </a:p>
          <a:p>
            <a:pPr marL="831850" lvl="1" indent="-323850" eaLnBrk="1" hangingPunct="1">
              <a:spcAft>
                <a:spcPts val="600"/>
              </a:spcAft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zezwolenie na pobyt stały lub pobyt rezydenta długoterminowego UE</a:t>
            </a:r>
          </a:p>
          <a:p>
            <a:pPr marL="831850" lvl="1" indent="-323850" eaLnBrk="1" hangingPunct="1">
              <a:spcAft>
                <a:spcPts val="600"/>
              </a:spcAft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Zezwolenie dla obywateli Ukrainy, pod warunkiem zgłoszenia przez pracodawcę na praca.gov.pl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 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>
              <a:solidFill>
                <a:srgbClr val="424456"/>
              </a:solidFill>
              <a:latin typeface="Calibri" panose="020F0502020204030204" pitchFamily="34" charset="0"/>
              <a:cs typeface="Tahoma" panose="020B0604030504040204" pitchFamily="34" charset="0"/>
            </a:endParaRP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3795" name="Tytuł 1">
            <a:extLst>
              <a:ext uri="{FF2B5EF4-FFF2-40B4-BE49-F238E27FC236}">
                <a16:creationId xmlns:a16="http://schemas.microsoft.com/office/drawing/2014/main" id="{1BA57124-1BA9-4757-B84C-54F15B3D9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6712"/>
            <a:ext cx="7772400" cy="6480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2800" dirty="0"/>
              <a:t>Karta pobytu z dostępem do rynku pracy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340768"/>
            <a:ext cx="8856984" cy="522260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Legalna praca w trakcie rozpatrywania wniosku: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Kontynuacja tego samego zatrudnienia, na tych samych warunkach co w poprzednim zezwoleniu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Wydane nowe zezwolenie na pracę lub oświadczenie – dokumenty załatwiane przez pracodawcę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u="sng" dirty="0"/>
              <a:t>Informacja starosty dołączona do wniosku nie uprawnia do legalnego zatrudnienia!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Na podstawie zezwolenia jednolitego można wykonywać pracę tylko i wyłącznie u pracodawcy, który jest wskazany w decyzji na warunkach również podanych w decyzji. 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400" dirty="0"/>
              <a:t>Zmiana pracodawcy, zmiana warunków pracy, wymaga zmiany zezwolenia – </a:t>
            </a:r>
            <a:r>
              <a:rPr lang="pl-PL" sz="1400" dirty="0"/>
              <a:t>pracodawca użytkownik (APT), stanowisko, wynagrodzenie, wymiar czasu pracy, rodzaj umowy (umowa o pracę/</a:t>
            </a:r>
            <a:r>
              <a:rPr lang="pl-PL" sz="1400" dirty="0">
                <a:sym typeface="Wingdings" panose="05000000000000000000" pitchFamily="2" charset="2"/>
              </a:rPr>
              <a:t> </a:t>
            </a:r>
            <a:r>
              <a:rPr lang="pl-PL" sz="1400" dirty="0"/>
              <a:t>umowa zlecenie)</a:t>
            </a:r>
          </a:p>
          <a:p>
            <a:pPr marL="831850" lvl="1" indent="-323850" eaLnBrk="1" hangingPunct="1">
              <a:spcAft>
                <a:spcPts val="600"/>
              </a:spcAft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400" dirty="0"/>
              <a:t>Co nie wymaga zmiany zezwolenia – </a:t>
            </a:r>
            <a:r>
              <a:rPr lang="pl-PL" sz="1400" dirty="0"/>
              <a:t>zmiany siedziby lub miejsca zamieszkania podmiotu powierzającego wykonywanie pracy cudzoziemcowi; przejęcia pracodawcy, nazwy lub formy prawnej lub jego części przez innego pracodawcę, lub przejście zakładu pracy lub jego części na innego pracodawcę; zastąpienia umowy cywilnoprawnej umową o pracę.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400" dirty="0"/>
              <a:t>Zmiana zezwolenia przy uzyskanie uprawnień do wykonywania pracy bez zezwolenia na pracę.</a:t>
            </a:r>
            <a:r>
              <a:rPr lang="pl-PL" altLang="pl-PL" sz="1800" dirty="0"/>
              <a:t>	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000" dirty="0"/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764704"/>
            <a:ext cx="8496944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Na co zwrócić uwagę?</a:t>
            </a:r>
          </a:p>
        </p:txBody>
      </p:sp>
    </p:spTree>
    <p:extLst>
      <p:ext uri="{BB962C8B-B14F-4D97-AF65-F5344CB8AC3E}">
        <p14:creationId xmlns:p14="http://schemas.microsoft.com/office/powerpoint/2010/main" val="410774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1412776"/>
            <a:ext cx="7597700" cy="5150594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Złożenie samego załącznika nr 1 bez wniosku na pobyt czasowy lub załącznik podpisany przez nieupoważnione osoby. Brak oświadczenia o karalności pracodawcy.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Okres pracy wpisany w załączniku krótszy niż 3 miesiące lub odległa data rozpoczęcia pracy, np. za pół roku od momentu weryfikacji.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Wynagrodzenie niższe niż minimalny obowiązujący dochód.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Rozbieżności między dokumentami – załącznikiem nr 1, a dokumentami z pracy (umowa, ZUS).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informacji starosty. Informacja starosty niespójna z załącznikiem.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Błędy we wniosku – brak podpisu, niepełny adres.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764704"/>
            <a:ext cx="8280920" cy="72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Jakie są częste błędy?</a:t>
            </a:r>
          </a:p>
        </p:txBody>
      </p:sp>
    </p:spTree>
    <p:extLst>
      <p:ext uri="{BB962C8B-B14F-4D97-AF65-F5344CB8AC3E}">
        <p14:creationId xmlns:p14="http://schemas.microsoft.com/office/powerpoint/2010/main" val="161969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67D4279-BA07-47B6-B9BE-C6B074F5D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8352928" cy="4941168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2000" dirty="0"/>
              <a:t>Przedłużenie do 30 dnia następującego po dniu odwołania stanu zagrożenia epidemicznego/epidemii legalnego pobytu cudzoziemców na podstawie: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800" dirty="0"/>
              <a:t>zezwoleń na pobyt czasowy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800" dirty="0"/>
              <a:t>wiz krajowych, wiz </a:t>
            </a:r>
            <a:r>
              <a:rPr lang="pl-PL" altLang="pl-PL" sz="1800" dirty="0" err="1"/>
              <a:t>Schengen</a:t>
            </a:r>
            <a:endParaRPr lang="pl-PL" altLang="pl-PL" sz="1800" dirty="0"/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800" dirty="0"/>
              <a:t>ruchu bezwizowego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800" dirty="0"/>
              <a:t>inne krótkotrwałe dokumenty pobytowe (np. wydane przez inne państwo </a:t>
            </a:r>
            <a:r>
              <a:rPr lang="pl-PL" altLang="pl-PL" sz="1800" dirty="0" err="1"/>
              <a:t>Schengen</a:t>
            </a:r>
            <a:endParaRPr lang="pl-PL" altLang="pl-PL" sz="18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2000" dirty="0"/>
              <a:t>	których ważność skończyłaby się w okresie stanu zagrożenia 	epidemicznego/epidemii (czyli od 14.03.2020 r.)</a:t>
            </a:r>
            <a:r>
              <a:rPr lang="pl-PL" altLang="pl-PL" sz="1800" dirty="0"/>
              <a:t> 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800" dirty="0"/>
              <a:t>	</a:t>
            </a:r>
            <a:r>
              <a:rPr lang="pl-PL" altLang="pl-PL" sz="1800" b="1" dirty="0"/>
              <a:t>uznanie pobytu za legalny dotyczy tylko osób, które 14.03.2020 r. 	były w kraju na podstawie ww. tytułów</a:t>
            </a:r>
            <a:endParaRPr lang="pl-PL" altLang="pl-PL" sz="20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dirty="0"/>
          </a:p>
        </p:txBody>
      </p:sp>
      <p:sp>
        <p:nvSpPr>
          <p:cNvPr id="23555" name="Tytuł 1">
            <a:extLst>
              <a:ext uri="{FF2B5EF4-FFF2-40B4-BE49-F238E27FC236}">
                <a16:creationId xmlns:a16="http://schemas.microsoft.com/office/drawing/2014/main" id="{A0B221C8-1455-4717-AA2D-18EFE9D1B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11560" y="764704"/>
            <a:ext cx="8064896" cy="7926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sz="3200" dirty="0"/>
              <a:t>Regulacje prawne związane </a:t>
            </a:r>
            <a:br>
              <a:rPr lang="pl-PL" sz="3200" dirty="0"/>
            </a:br>
            <a:r>
              <a:rPr lang="pl-PL" sz="3200" dirty="0"/>
              <a:t>z epidemią COVID-19</a:t>
            </a:r>
            <a:endParaRPr lang="pl-PL" altLang="pl-PL" sz="3200" dirty="0"/>
          </a:p>
        </p:txBody>
      </p:sp>
    </p:spTree>
    <p:extLst>
      <p:ext uri="{BB962C8B-B14F-4D97-AF65-F5344CB8AC3E}">
        <p14:creationId xmlns:p14="http://schemas.microsoft.com/office/powerpoint/2010/main" val="97958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54756" y="1772816"/>
            <a:ext cx="8434487" cy="474627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2000" dirty="0"/>
              <a:t>Przedłużenie do 30 dnia następującego po dniu odwołania stanu zagrożenia epidemicznego/epidemii terminu na składanie wniosków o legalizację pobytu czasowego, stałego, rezydenta oraz przedłużenie wiz.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2000" dirty="0"/>
              <a:t>Przedłużenie do 30 dnia następującego po dniu odwołania stanu zagrożenia epidemicznego/epidemii:</a:t>
            </a:r>
          </a:p>
          <a:p>
            <a:pPr marL="1231900" lvl="2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dirty="0"/>
              <a:t>ważności kart pobytu oraz tymczasowych zaświadczeń tożsamości cudzoziemca</a:t>
            </a:r>
          </a:p>
          <a:p>
            <a:pPr marL="1231900" lvl="2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dirty="0"/>
              <a:t>ważności zezwoleń na pracę, zezwoleń na pracę sezonową oraz oświadczeń o powierzeniu wykonywania pracy cudzoziemcowi</a:t>
            </a:r>
          </a:p>
          <a:p>
            <a:pPr marL="1231900" lvl="2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dirty="0"/>
              <a:t>terminu na opuszczenie przez cudzoziemców terytorium Polski</a:t>
            </a:r>
          </a:p>
          <a:p>
            <a:pPr marL="1231900" lvl="2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dirty="0"/>
              <a:t>terminu dobrowolnego powrotu określone w decyzjach o zobowiązaniu cudzoziemca do powrotu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22496" y="764704"/>
            <a:ext cx="8434488" cy="711776"/>
          </a:xfrm>
        </p:spPr>
        <p:txBody>
          <a:bodyPr/>
          <a:lstStyle/>
          <a:p>
            <a:pPr algn="l"/>
            <a:r>
              <a:rPr lang="pl-PL" sz="3200" dirty="0"/>
              <a:t>Regulacje prawne związane z epidemią COVID-19</a:t>
            </a:r>
          </a:p>
        </p:txBody>
      </p:sp>
    </p:spTree>
    <p:extLst>
      <p:ext uri="{BB962C8B-B14F-4D97-AF65-F5344CB8AC3E}">
        <p14:creationId xmlns:p14="http://schemas.microsoft.com/office/powerpoint/2010/main" val="3610205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54756" y="2132856"/>
            <a:ext cx="8434487" cy="438623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2400" dirty="0"/>
              <a:t>Pobyt przedłużony jest automatycznie </a:t>
            </a:r>
          </a:p>
          <a:p>
            <a:pPr marL="1231900" lvl="2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2000" dirty="0"/>
              <a:t>nie wymaga złożenia żadnego wniosku</a:t>
            </a:r>
          </a:p>
          <a:p>
            <a:pPr marL="1231900" lvl="2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2000" dirty="0"/>
              <a:t>nie wymaga nowej naklejki wizowej/karty pobytu</a:t>
            </a:r>
          </a:p>
          <a:p>
            <a:pPr marL="908050" lvl="2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2400" dirty="0"/>
              <a:t>W tym okresie można kontynuować pobyt na dotychczasowych zasadach, zgodnie z celem pobytu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51521" y="836712"/>
            <a:ext cx="8537722" cy="1152128"/>
          </a:xfrm>
        </p:spPr>
        <p:txBody>
          <a:bodyPr/>
          <a:lstStyle/>
          <a:p>
            <a:pPr algn="l"/>
            <a:r>
              <a:rPr lang="pl-PL" sz="3200" dirty="0"/>
              <a:t>Przedłużenia „</a:t>
            </a:r>
            <a:r>
              <a:rPr lang="pl-PL" sz="3200" dirty="0" err="1"/>
              <a:t>covidowe</a:t>
            </a:r>
            <a:r>
              <a:rPr lang="pl-PL" sz="3200" dirty="0"/>
              <a:t>”</a:t>
            </a:r>
            <a:br>
              <a:rPr lang="pl-PL" sz="3200" dirty="0"/>
            </a:br>
            <a:r>
              <a:rPr lang="pl-PL" sz="3200" dirty="0"/>
              <a:t>									- ważne informacje</a:t>
            </a:r>
          </a:p>
        </p:txBody>
      </p:sp>
    </p:spTree>
    <p:extLst>
      <p:ext uri="{BB962C8B-B14F-4D97-AF65-F5344CB8AC3E}">
        <p14:creationId xmlns:p14="http://schemas.microsoft.com/office/powerpoint/2010/main" val="2242366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54756" y="1916832"/>
            <a:ext cx="8434487" cy="4602256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2000" dirty="0"/>
              <a:t>Zezwolenia na pobyt i pracę wydawane są bez wskazanego pracodawcy:</a:t>
            </a:r>
          </a:p>
          <a:p>
            <a:pPr marL="831850" lvl="1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600" dirty="0"/>
              <a:t>obywatele Ukrainy przebywający legalnie na terytorium RP są uprawnieni do wykonywania pracy w Polsce bez konieczności posiadania zezwolenia na pracę, jeżeli podmiot powierzający wykonywanie pracy powiadomi w terminie 14 dni od dnia podjęcia pracy przez obywatela Ukrainy powiatowy urząd pracy właściwy ze względu na siedzibę lub miejsce zamieszkania podmiotu o powierzeniu wykonywania pracy temu obywatelowi. </a:t>
            </a:r>
            <a:endParaRPr lang="pl-PL" altLang="pl-PL" sz="2000" dirty="0"/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2000" dirty="0">
                <a:solidFill>
                  <a:schemeClr val="bg1"/>
                </a:solidFill>
              </a:rPr>
              <a:t>Zwolnienie z wymogu posiadania informacji starosty – </a:t>
            </a:r>
          </a:p>
          <a:p>
            <a:pPr marL="831850" lvl="1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600" dirty="0">
                <a:solidFill>
                  <a:schemeClr val="bg1"/>
                </a:solidFill>
              </a:rPr>
              <a:t>dotyczy wszystkich obywateli Ukrainy przebywających legalnie na terytorium RP, niezależnie od daty przyjazdu 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2000" dirty="0">
                <a:solidFill>
                  <a:schemeClr val="bg1"/>
                </a:solidFill>
              </a:rPr>
              <a:t>https://migrant.poznan.uw.gov.pl/procedury/informacje-dla-obywateli-ukrainy</a:t>
            </a:r>
          </a:p>
          <a:p>
            <a:pPr marL="831850" lvl="1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1600" dirty="0">
              <a:solidFill>
                <a:schemeClr val="bg1"/>
              </a:solidFill>
            </a:endParaRPr>
          </a:p>
          <a:p>
            <a:pPr marL="831850" lvl="1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1600" dirty="0">
              <a:solidFill>
                <a:schemeClr val="bg1"/>
              </a:solidFill>
            </a:endParaRPr>
          </a:p>
          <a:p>
            <a:pPr marL="831850" lvl="1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1600" dirty="0">
              <a:solidFill>
                <a:schemeClr val="bg1"/>
              </a:solidFill>
            </a:endParaRPr>
          </a:p>
          <a:p>
            <a:pPr marL="508000" lvl="1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1600" dirty="0">
              <a:solidFill>
                <a:schemeClr val="bg1"/>
              </a:solidFill>
            </a:endParaRPr>
          </a:p>
          <a:p>
            <a:pPr marL="831850" lvl="1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1600" dirty="0">
              <a:solidFill>
                <a:schemeClr val="bg1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51521" y="836712"/>
            <a:ext cx="8537722" cy="1152128"/>
          </a:xfrm>
        </p:spPr>
        <p:txBody>
          <a:bodyPr/>
          <a:lstStyle/>
          <a:p>
            <a:pPr algn="l"/>
            <a:r>
              <a:rPr lang="pl-PL" sz="3200" dirty="0"/>
              <a:t>Regulacje prawne związane z konfliktem zbrojnym na Ukrainie</a:t>
            </a:r>
          </a:p>
        </p:txBody>
      </p:sp>
    </p:spTree>
    <p:extLst>
      <p:ext uri="{BB962C8B-B14F-4D97-AF65-F5344CB8AC3E}">
        <p14:creationId xmlns:p14="http://schemas.microsoft.com/office/powerpoint/2010/main" val="3632340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E328DE5-7165-451A-8966-9CBB67B1D8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94776" y="1376355"/>
            <a:ext cx="6390437" cy="284473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https://migrant. poznan.uw.gov.pl</a:t>
            </a:r>
            <a:endParaRPr lang="en-US" alt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formularz kontaktowy </a:t>
            </a:r>
            <a:r>
              <a:rPr lang="en-US" altLang="pl-PL" sz="2400" dirty="0"/>
              <a:t> 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cudzoziemcy@poznan.uw.gov.pl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sc@poznan.uw.gov.pl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infolinia +48 61 850 87 77 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9262BCF-DBC6-41EA-882C-B851ECD70A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67" y="2564904"/>
            <a:ext cx="1525684" cy="1525684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5B9BF178-9F46-43F5-B8A3-330D67DDB4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87" y="1124744"/>
            <a:ext cx="1525684" cy="1525684"/>
          </a:xfrm>
          <a:prstGeom prst="rect">
            <a:avLst/>
          </a:prstGeom>
        </p:spPr>
      </p:pic>
      <p:sp>
        <p:nvSpPr>
          <p:cNvPr id="18" name="Prostokąt 17">
            <a:extLst>
              <a:ext uri="{FF2B5EF4-FFF2-40B4-BE49-F238E27FC236}">
                <a16:creationId xmlns:a16="http://schemas.microsoft.com/office/drawing/2014/main" id="{37BE4913-DB8F-40D6-9260-5AB0EBBA4E8F}"/>
              </a:ext>
            </a:extLst>
          </p:cNvPr>
          <p:cNvSpPr/>
          <p:nvPr/>
        </p:nvSpPr>
        <p:spPr>
          <a:xfrm>
            <a:off x="611560" y="4352072"/>
            <a:ext cx="80736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41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pl-PL" alt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Microsoft YaHei" panose="020B0503020204020204" pitchFamily="34" charset="-122"/>
                <a:cs typeface="+mn-cs"/>
              </a:rPr>
              <a:t>Do odwołania nieczynny punkt podawczy </a:t>
            </a:r>
          </a:p>
          <a:p>
            <a:pPr marL="10795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41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pl-PL" alt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Microsoft YaHei" panose="020B0503020204020204" pitchFamily="34" charset="-122"/>
                <a:cs typeface="+mn-cs"/>
              </a:rPr>
              <a:t>i informacyjny</a:t>
            </a:r>
          </a:p>
          <a:p>
            <a:pPr marL="10795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41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pl-PL" alt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Microsoft YaHei" panose="020B0503020204020204" pitchFamily="34" charset="-122"/>
                <a:cs typeface="+mn-cs"/>
              </a:rPr>
              <a:t>Dokumenty należy składać pocztą </a:t>
            </a:r>
          </a:p>
          <a:p>
            <a:pPr marL="10795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41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pl-PL" alt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Microsoft YaHei" panose="020B0503020204020204" pitchFamily="34" charset="-122"/>
                <a:cs typeface="+mn-cs"/>
              </a:rPr>
              <a:t>lub </a:t>
            </a:r>
            <a:r>
              <a:rPr kumimoji="0" lang="pl-PL" altLang="pl-PL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Microsoft YaHei" panose="020B0503020204020204" pitchFamily="34" charset="-122"/>
                <a:cs typeface="+mn-cs"/>
              </a:rPr>
              <a:t>ePuap</a:t>
            </a:r>
            <a:r>
              <a:rPr kumimoji="0" lang="pl-PL" alt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Microsoft YaHei" panose="020B0503020204020204" pitchFamily="34" charset="-122"/>
                <a:cs typeface="+mn-cs"/>
              </a:rPr>
              <a:t>-em</a:t>
            </a:r>
          </a:p>
        </p:txBody>
      </p:sp>
    </p:spTree>
    <p:extLst>
      <p:ext uri="{BB962C8B-B14F-4D97-AF65-F5344CB8AC3E}">
        <p14:creationId xmlns:p14="http://schemas.microsoft.com/office/powerpoint/2010/main" val="95985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1EBC3512-7640-44E5-B2AB-61BFBBE36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87563"/>
            <a:ext cx="7772400" cy="2133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altLang="pl-PL" sz="4400" dirty="0"/>
              <a:t>Praca w Polsce -</a:t>
            </a:r>
            <a:br>
              <a:rPr lang="pl-PL" altLang="pl-PL" sz="4400" dirty="0"/>
            </a:br>
            <a:r>
              <a:rPr lang="pl-PL" altLang="pl-PL" sz="4400" dirty="0"/>
              <a:t>od pobytu czasowego do rezydenta </a:t>
            </a:r>
          </a:p>
        </p:txBody>
      </p:sp>
      <p:sp>
        <p:nvSpPr>
          <p:cNvPr id="5123" name="Podtytuł 1">
            <a:extLst>
              <a:ext uri="{FF2B5EF4-FFF2-40B4-BE49-F238E27FC236}">
                <a16:creationId xmlns:a16="http://schemas.microsoft.com/office/drawing/2014/main" id="{2765333B-501D-4D50-A00C-7145F4C71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221088"/>
            <a:ext cx="746144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02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pl-PL" altLang="pl-PL" sz="1600" dirty="0"/>
              <a:t>Poznań, czerwiec 2022 r.</a:t>
            </a:r>
          </a:p>
          <a:p>
            <a:pPr algn="r" eaLnBrk="1" hangingPunct="1">
              <a:lnSpc>
                <a:spcPct val="100000"/>
              </a:lnSpc>
            </a:pPr>
            <a:r>
              <a:rPr lang="pl-PL" altLang="pl-PL" sz="1100" dirty="0"/>
              <a:t>Danuta Grykiel</a:t>
            </a:r>
          </a:p>
          <a:p>
            <a:pPr algn="r" eaLnBrk="1" hangingPunct="1">
              <a:lnSpc>
                <a:spcPct val="100000"/>
              </a:lnSpc>
            </a:pPr>
            <a:r>
              <a:rPr lang="pl-PL" altLang="pl-PL" sz="1100" dirty="0"/>
              <a:t>Wydział Spraw Cudzoziemców </a:t>
            </a:r>
            <a:br>
              <a:rPr lang="pl-PL" altLang="pl-PL" sz="1100" dirty="0"/>
            </a:br>
            <a:r>
              <a:rPr lang="pl-PL" altLang="pl-PL" sz="1100" dirty="0"/>
              <a:t>Wielkopolski Urząd Wojewódzki w Poznaniu</a:t>
            </a:r>
          </a:p>
          <a:p>
            <a:pPr eaLnBrk="1" hangingPunct="1"/>
            <a:r>
              <a:rPr lang="pl-PL" altLang="pl-PL" sz="1800" dirty="0"/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597700" cy="4718546"/>
          </a:xfrm>
        </p:spPr>
        <p:txBody>
          <a:bodyPr/>
          <a:lstStyle/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Zapraszamy do zadawania pytań w temacie pobytu czasowego i pracy</a:t>
            </a: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/>
              <a:t>Wątpliwości i pytania</a:t>
            </a:r>
          </a:p>
        </p:txBody>
      </p:sp>
    </p:spTree>
    <p:extLst>
      <p:ext uri="{BB962C8B-B14F-4D97-AF65-F5344CB8AC3E}">
        <p14:creationId xmlns:p14="http://schemas.microsoft.com/office/powerpoint/2010/main" val="389145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CBFFEA-672E-48F3-9D24-88F830A41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74DD7A-A273-4CF0-B931-B4665A3B3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sz="4400" dirty="0"/>
          </a:p>
          <a:p>
            <a:pPr algn="ctr"/>
            <a:r>
              <a:rPr lang="pl-PL" sz="4400" dirty="0"/>
              <a:t>Zapraszamy na przerwę </a:t>
            </a:r>
          </a:p>
        </p:txBody>
      </p:sp>
    </p:spTree>
    <p:extLst>
      <p:ext uri="{BB962C8B-B14F-4D97-AF65-F5344CB8AC3E}">
        <p14:creationId xmlns:p14="http://schemas.microsoft.com/office/powerpoint/2010/main" val="384607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FB8D0C-69C7-4599-9D2C-2986CA0D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Wniosek na pobyt czasowy i pracę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198E5C5-5F63-4BAF-A4AB-4B8DD7C1F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Czym jest zezwolenie na pobyt czasowy  i pracę oraz jakie daje możliwości?</a:t>
            </a:r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Na co zwrócić uwagę?</a:t>
            </a:r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Jakie są częste błędy?</a:t>
            </a:r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Aktualne przepisy szczególne – epidemia, konflikt zbrojny na Ukrainie.</a:t>
            </a:r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857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2060848"/>
            <a:ext cx="7597700" cy="4502522"/>
          </a:xfrm>
        </p:spPr>
        <p:txBody>
          <a:bodyPr/>
          <a:lstStyle/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Jest to dokument legalizujący zarówno pobyt w Polsce jak i pracę u konkretnego pracodawcy jeżeli jest wskazany w zezwoleniu.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Jest wydawane na okres od 3 miesięcy do 3 lat w zależności od długości celu pobytu.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Jest wydawane na wniosek złożony przez cudzoziemca z załącznikiem nr 1 wypełnionym przez pracodawcę.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1196752"/>
            <a:ext cx="8280920" cy="8640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Czym jest zezwolenie na pobyt czasowy i pracę oraz jakie daje możliwości?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4">
            <a:extLst>
              <a:ext uri="{FF2B5EF4-FFF2-40B4-BE49-F238E27FC236}">
                <a16:creationId xmlns:a16="http://schemas.microsoft.com/office/drawing/2014/main" id="{0057D4D8-7EC3-4D1D-B7F8-8966D45494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5799904"/>
              </p:ext>
            </p:extLst>
          </p:nvPr>
        </p:nvGraphicFramePr>
        <p:xfrm>
          <a:off x="179512" y="692696"/>
          <a:ext cx="8784976" cy="580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2AFE043-3DE7-4560-A1DD-07245BDBBF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913" y="1557338"/>
            <a:ext cx="7343775" cy="3743325"/>
          </a:xfrm>
        </p:spPr>
        <p:txBody>
          <a:bodyPr/>
          <a:lstStyle/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/>
          </a:p>
        </p:txBody>
      </p:sp>
      <p:sp>
        <p:nvSpPr>
          <p:cNvPr id="21507" name="Tytuł 1">
            <a:extLst>
              <a:ext uri="{FF2B5EF4-FFF2-40B4-BE49-F238E27FC236}">
                <a16:creationId xmlns:a16="http://schemas.microsoft.com/office/drawing/2014/main" id="{43C1ECD1-A333-4575-81CC-B7FEA64272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4704"/>
            <a:ext cx="7772400" cy="7926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dirty="0"/>
              <a:t>Warunki udzielenia zezwolenia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1D02AB3-8B0E-4723-B96C-99424ADD28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1545962"/>
              </p:ext>
            </p:extLst>
          </p:nvPr>
        </p:nvGraphicFramePr>
        <p:xfrm>
          <a:off x="611560" y="1484784"/>
          <a:ext cx="806412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124744"/>
            <a:ext cx="8424936" cy="5472608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Źródło dochodu powinno być legalne.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500" dirty="0"/>
              <a:t>Zawarcie umowy nie jest jednoznaczne z legalnym zatrudnieniem – do legalnego zatrudnienia wymagany jest dokument legalizujący pracę – zezwolenie na pracę, jednolite na pobyt i pracę, oświadczenie o powierzeniu pracy, zgłoszenie pracodawcy o powierzeniu pracy na praca.gov.pl dla obywateli Ukrainy lub przepis prawa zwalniający z wymogu posiadania jednego z powyższych dokumentów.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Stabilność i regularność dochodu.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500" dirty="0"/>
              <a:t>Potwierdzeniem stabilności i regularności jest np. zawarta umowa wskazująca kwotę dochodu otrzymywanego regularnie (np. co miesiąc).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Dochód wystarczający na utrzymanie członków rodziny– nie jest weryfikowany przy wniosku na pobyt czasowy o pracę ale jest istotny w przyszłości!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500" dirty="0"/>
              <a:t>Dochód wyższy od aktualnych minimalnych kwot dochodu na jednego członka rodziny. Jest to 600zł miesięcznie dla osoby we wspólnym gospodarstwie domowym i 776zł dla osoby samotnie gospodarującej.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Każdy dochód podlega opodatkowaniu</a:t>
            </a:r>
            <a:r>
              <a:rPr lang="pl-PL" sz="2000" dirty="0"/>
              <a:t>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692697"/>
            <a:ext cx="7918648" cy="50405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3200" dirty="0"/>
              <a:t>Źródło dochodu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034400-1D56-4244-99C6-F1B27FB54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08333"/>
            <a:ext cx="7886700" cy="676451"/>
          </a:xfrm>
        </p:spPr>
        <p:txBody>
          <a:bodyPr/>
          <a:lstStyle/>
          <a:p>
            <a:r>
              <a:rPr lang="pl-PL" sz="2800" dirty="0"/>
              <a:t>Załącznik nr 1 –najważniejszy dokument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F4D27A-5047-43BC-929C-4CA409A9A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84784"/>
            <a:ext cx="8228013" cy="456488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200" dirty="0"/>
              <a:t>Zawód zgodny z oficjalnym nazewnictwem przyjętym w obowiązującej Klasyfikacji Zawodów i Specjalności</a:t>
            </a:r>
          </a:p>
          <a:p>
            <a:pPr marL="831850" lvl="1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https://psz.praca.gov.pl/rynek pracy/bazy danych/klasyfikacja-</a:t>
            </a:r>
            <a:r>
              <a:rPr lang="pl-PL" sz="1800" dirty="0" err="1"/>
              <a:t>zawodow</a:t>
            </a:r>
            <a:r>
              <a:rPr lang="pl-PL" sz="1800" dirty="0"/>
              <a:t>-i- </a:t>
            </a:r>
            <a:r>
              <a:rPr lang="pl-PL" sz="1800" dirty="0" err="1"/>
              <a:t>specjalnosci</a:t>
            </a:r>
            <a:r>
              <a:rPr lang="pl-PL" sz="1800" dirty="0"/>
              <a:t>/wyszukiwarka-</a:t>
            </a:r>
            <a:r>
              <a:rPr lang="pl-PL" sz="1800" dirty="0" err="1"/>
              <a:t>opisow</a:t>
            </a:r>
            <a:r>
              <a:rPr lang="pl-PL" sz="1800" dirty="0"/>
              <a:t>-</a:t>
            </a:r>
            <a:r>
              <a:rPr lang="pl-PL" sz="1800" dirty="0" err="1"/>
              <a:t>zawodow</a:t>
            </a:r>
            <a:endParaRPr lang="pl-PL" sz="1800" dirty="0"/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200" dirty="0"/>
              <a:t>Zakres obowiązków pokrywa się ze wskazanym zawodem i zakresem wskazanym w ww. Klasyfikacji Zawodów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200" dirty="0"/>
              <a:t>Wymiar czasu pracy/liczba godzin powinny być wskazane konkretnie</a:t>
            </a:r>
          </a:p>
          <a:p>
            <a:pPr marL="831850" lvl="1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Umowa o pracę np. pełen wymiar czasu pracy albo pół etatu</a:t>
            </a:r>
          </a:p>
          <a:p>
            <a:pPr marL="831850" lvl="1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Umowa zlecenie np. 35 h/tydzień</a:t>
            </a:r>
          </a:p>
        </p:txBody>
      </p:sp>
    </p:spTree>
    <p:extLst>
      <p:ext uri="{BB962C8B-B14F-4D97-AF65-F5344CB8AC3E}">
        <p14:creationId xmlns:p14="http://schemas.microsoft.com/office/powerpoint/2010/main" val="702931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034400-1D56-4244-99C6-F1B27FB54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08333"/>
            <a:ext cx="7886700" cy="676451"/>
          </a:xfrm>
        </p:spPr>
        <p:txBody>
          <a:bodyPr/>
          <a:lstStyle/>
          <a:p>
            <a:r>
              <a:rPr lang="pl-PL" sz="2800" dirty="0"/>
              <a:t>Załącznik nr 1 –najważniejszy dokument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F4D27A-5047-43BC-929C-4CA409A9A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84784"/>
            <a:ext cx="8228013" cy="456488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Wynagrodzenie nie niższe niż minimalne wynagrodzenie za pracę 3010 brutto zł] niezależnie od wymiaru czasu pracy i rodzaju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Okres powierzenia pracy od tego najczęściej zależy długość udzielanego zezwolenia (maksymalnie 3 lata)</a:t>
            </a:r>
          </a:p>
          <a:p>
            <a:pPr marL="831850" lvl="1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Można wpisać od do np. 01.01.2022 do 01.01.2025</a:t>
            </a:r>
          </a:p>
          <a:p>
            <a:pPr marL="831850" lvl="1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Można wpisać słowami np.. „od dnia wydania decyzji na okres 3 lat”</a:t>
            </a:r>
          </a:p>
          <a:p>
            <a:pPr marL="43180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200" dirty="0"/>
              <a:t>Miejsce wykonywania pracy:</a:t>
            </a:r>
          </a:p>
          <a:p>
            <a:pPr marL="831850" lvl="1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w przypadku zwolnienia z info starosty na podstawie rozporządzenia Wojewody Wielkopolskiego musi być wskazane miejsce pracy w Wielkopolsce w przypadku informacji starosty musi być wydana ze względu na główne wykonywanie miejsce pracy</a:t>
            </a:r>
          </a:p>
        </p:txBody>
      </p:sp>
    </p:spTree>
    <p:extLst>
      <p:ext uri="{BB962C8B-B14F-4D97-AF65-F5344CB8AC3E}">
        <p14:creationId xmlns:p14="http://schemas.microsoft.com/office/powerpoint/2010/main" val="341476150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Open Sans"/>
        <a:ea typeface="Microsoft YaHei"/>
        <a:cs typeface=""/>
      </a:majorFont>
      <a:minorFont>
        <a:latin typeface="Open Sans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2908</TotalTime>
  <Words>1584</Words>
  <Application>Microsoft Office PowerPoint</Application>
  <PresentationFormat>Pokaz na ekranie (4:3)</PresentationFormat>
  <Paragraphs>176</Paragraphs>
  <Slides>21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30" baseType="lpstr">
      <vt:lpstr>Microsoft YaHei</vt:lpstr>
      <vt:lpstr>Arial</vt:lpstr>
      <vt:lpstr>Calibri</vt:lpstr>
      <vt:lpstr>Lucida Sans Unicode</vt:lpstr>
      <vt:lpstr>Open Sans</vt:lpstr>
      <vt:lpstr>Tahoma</vt:lpstr>
      <vt:lpstr>Times New Roman</vt:lpstr>
      <vt:lpstr>Wingdings</vt:lpstr>
      <vt:lpstr>Motyw pakietu Office</vt:lpstr>
      <vt:lpstr>Prezentacja programu PowerPoint</vt:lpstr>
      <vt:lpstr>Praca w Polsce - od pobytu czasowego do rezydenta </vt:lpstr>
      <vt:lpstr>Wniosek na pobyt czasowy i pracę</vt:lpstr>
      <vt:lpstr>Czym jest zezwolenie na pobyt czasowy i pracę oraz jakie daje możliwości?</vt:lpstr>
      <vt:lpstr>Prezentacja programu PowerPoint</vt:lpstr>
      <vt:lpstr>Warunki udzielenia zezwolenia</vt:lpstr>
      <vt:lpstr>Źródło dochodu</vt:lpstr>
      <vt:lpstr>Załącznik nr 1 –najważniejszy dokument</vt:lpstr>
      <vt:lpstr>Załącznik nr 1 –najważniejszy dokument</vt:lpstr>
      <vt:lpstr>Informacja starosty</vt:lpstr>
      <vt:lpstr>Zwolnienie z informacji starosty</vt:lpstr>
      <vt:lpstr>Karta pobytu z dostępem do rynku pracy</vt:lpstr>
      <vt:lpstr>Na co zwrócić uwagę?</vt:lpstr>
      <vt:lpstr>Jakie są częste błędy?</vt:lpstr>
      <vt:lpstr>Regulacje prawne związane  z epidemią COVID-19</vt:lpstr>
      <vt:lpstr>Regulacje prawne związane z epidemią COVID-19</vt:lpstr>
      <vt:lpstr>Przedłużenia „covidowe”          - ważne informacje</vt:lpstr>
      <vt:lpstr>Regulacje prawne związane z konfliktem zbrojnym na Ukrainie</vt:lpstr>
      <vt:lpstr>Prezentacja programu PowerPoint</vt:lpstr>
      <vt:lpstr>Wątpliwości i pytania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Panzegrau</dc:creator>
  <cp:lastModifiedBy>Danuta Grykiel</cp:lastModifiedBy>
  <cp:revision>154</cp:revision>
  <cp:lastPrinted>1601-01-01T00:00:00Z</cp:lastPrinted>
  <dcterms:created xsi:type="dcterms:W3CDTF">1601-01-01T00:00:00Z</dcterms:created>
  <dcterms:modified xsi:type="dcterms:W3CDTF">2022-06-06T16:35:09Z</dcterms:modified>
</cp:coreProperties>
</file>