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sldIdLst>
    <p:sldId id="256" r:id="rId2"/>
    <p:sldId id="257" r:id="rId3"/>
    <p:sldId id="352" r:id="rId4"/>
    <p:sldId id="372" r:id="rId5"/>
    <p:sldId id="364" r:id="rId6"/>
    <p:sldId id="373" r:id="rId7"/>
    <p:sldId id="383" r:id="rId8"/>
    <p:sldId id="367" r:id="rId9"/>
    <p:sldId id="375" r:id="rId10"/>
    <p:sldId id="374" r:id="rId11"/>
    <p:sldId id="366" r:id="rId12"/>
    <p:sldId id="381" r:id="rId13"/>
    <p:sldId id="376" r:id="rId14"/>
    <p:sldId id="378" r:id="rId15"/>
    <p:sldId id="382" r:id="rId16"/>
    <p:sldId id="319" r:id="rId17"/>
    <p:sldId id="379" r:id="rId18"/>
  </p:sldIdLst>
  <p:sldSz cx="12193588" cy="6858000"/>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3A5"/>
    <a:srgbClr val="00638E"/>
    <a:srgbClr val="003399"/>
    <a:srgbClr val="4784FF"/>
    <a:srgbClr val="A6DF73"/>
    <a:srgbClr val="74C6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447" autoAdjust="0"/>
  </p:normalViewPr>
  <p:slideViewPr>
    <p:cSldViewPr>
      <p:cViewPr varScale="1">
        <p:scale>
          <a:sx n="59" d="100"/>
          <a:sy n="59" d="100"/>
        </p:scale>
        <p:origin x="940" y="56"/>
      </p:cViewPr>
      <p:guideLst>
        <p:guide orient="horz" pos="2160"/>
        <p:guide pos="2880"/>
      </p:guideLst>
    </p:cSldViewPr>
  </p:slideViewPr>
  <p:outlineViewPr>
    <p:cViewPr varScale="1">
      <p:scale>
        <a:sx n="170" d="200"/>
        <a:sy n="170" d="200"/>
      </p:scale>
      <p:origin x="0" y="-11528"/>
    </p:cViewPr>
  </p:outlineViewPr>
  <p:notesTextViewPr>
    <p:cViewPr>
      <p:scale>
        <a:sx n="1" d="1"/>
        <a:sy n="1" d="1"/>
      </p:scale>
      <p:origin x="0" y="0"/>
    </p:cViewPr>
  </p:notesTextViewPr>
  <p:sorterViewPr>
    <p:cViewPr>
      <p:scale>
        <a:sx n="100" d="100"/>
        <a:sy n="100" d="100"/>
      </p:scale>
      <p:origin x="0" y="-1352"/>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a:extLst>
              <a:ext uri="{FF2B5EF4-FFF2-40B4-BE49-F238E27FC236}">
                <a16:creationId xmlns:a16="http://schemas.microsoft.com/office/drawing/2014/main" id="{F3DC522B-6DEF-4D0C-84D9-637E574BA030}"/>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2050" name="Rectangle 2">
            <a:extLst>
              <a:ext uri="{FF2B5EF4-FFF2-40B4-BE49-F238E27FC236}">
                <a16:creationId xmlns:a16="http://schemas.microsoft.com/office/drawing/2014/main" id="{F6109AC3-C16C-43D5-A59C-26EA685F0592}"/>
              </a:ext>
            </a:extLst>
          </p:cNvPr>
          <p:cNvSpPr>
            <a:spLocks noGrp="1" noRot="1" noChangeAspect="1" noChangeArrowheads="1"/>
          </p:cNvSpPr>
          <p:nvPr>
            <p:ph type="sldImg"/>
          </p:nvPr>
        </p:nvSpPr>
        <p:spPr bwMode="auto">
          <a:xfrm>
            <a:off x="1106488" y="812800"/>
            <a:ext cx="5341937" cy="400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1" name="Rectangle 3">
            <a:extLst>
              <a:ext uri="{FF2B5EF4-FFF2-40B4-BE49-F238E27FC236}">
                <a16:creationId xmlns:a16="http://schemas.microsoft.com/office/drawing/2014/main" id="{7BE59FEE-AE79-477D-A97C-6A7751C15F3B}"/>
              </a:ext>
            </a:extLst>
          </p:cNvPr>
          <p:cNvSpPr>
            <a:spLocks noGrp="1" noChangeArrowheads="1"/>
          </p:cNvSpPr>
          <p:nvPr>
            <p:ph type="body"/>
          </p:nvPr>
        </p:nvSpPr>
        <p:spPr bwMode="auto">
          <a:xfrm>
            <a:off x="755650" y="5078413"/>
            <a:ext cx="6045200" cy="4808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pl-PL" altLang="pl-PL"/>
          </a:p>
        </p:txBody>
      </p:sp>
      <p:sp>
        <p:nvSpPr>
          <p:cNvPr id="2052" name="Rectangle 4">
            <a:extLst>
              <a:ext uri="{FF2B5EF4-FFF2-40B4-BE49-F238E27FC236}">
                <a16:creationId xmlns:a16="http://schemas.microsoft.com/office/drawing/2014/main" id="{4E062CC4-CAAD-4BB0-BC04-BBE366F9A3F5}"/>
              </a:ext>
            </a:extLst>
          </p:cNvPr>
          <p:cNvSpPr>
            <a:spLocks noGrp="1" noChangeArrowheads="1"/>
          </p:cNvSpPr>
          <p:nvPr>
            <p:ph type="hdr"/>
          </p:nvPr>
        </p:nvSpPr>
        <p:spPr bwMode="auto">
          <a:xfrm>
            <a:off x="0" y="0"/>
            <a:ext cx="3278188"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cs typeface="Lucida Sans Unicode" panose="020B0602030504020204" pitchFamily="34" charset="0"/>
              </a:defRPr>
            </a:lvl1pPr>
          </a:lstStyle>
          <a:p>
            <a:endParaRPr lang="pl-PL" altLang="pl-PL"/>
          </a:p>
        </p:txBody>
      </p:sp>
      <p:sp>
        <p:nvSpPr>
          <p:cNvPr id="2053" name="Rectangle 5">
            <a:extLst>
              <a:ext uri="{FF2B5EF4-FFF2-40B4-BE49-F238E27FC236}">
                <a16:creationId xmlns:a16="http://schemas.microsoft.com/office/drawing/2014/main" id="{4918F0B2-C6E9-41C2-AFD0-C9A804B48DF3}"/>
              </a:ext>
            </a:extLst>
          </p:cNvPr>
          <p:cNvSpPr>
            <a:spLocks noGrp="1" noChangeArrowheads="1"/>
          </p:cNvSpPr>
          <p:nvPr>
            <p:ph type="dt"/>
          </p:nvPr>
        </p:nvSpPr>
        <p:spPr bwMode="auto">
          <a:xfrm>
            <a:off x="4278313" y="0"/>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cs typeface="Lucida Sans Unicode" panose="020B0602030504020204" pitchFamily="34" charset="0"/>
              </a:defRPr>
            </a:lvl1pPr>
          </a:lstStyle>
          <a:p>
            <a:endParaRPr lang="pl-PL" altLang="pl-PL"/>
          </a:p>
        </p:txBody>
      </p:sp>
      <p:sp>
        <p:nvSpPr>
          <p:cNvPr id="2054" name="Rectangle 6">
            <a:extLst>
              <a:ext uri="{FF2B5EF4-FFF2-40B4-BE49-F238E27FC236}">
                <a16:creationId xmlns:a16="http://schemas.microsoft.com/office/drawing/2014/main" id="{707E5D86-05E4-4D05-8EA1-652E654AB6A8}"/>
              </a:ext>
            </a:extLst>
          </p:cNvPr>
          <p:cNvSpPr>
            <a:spLocks noGrp="1" noChangeArrowheads="1"/>
          </p:cNvSpPr>
          <p:nvPr>
            <p:ph type="ftr"/>
          </p:nvPr>
        </p:nvSpPr>
        <p:spPr bwMode="auto">
          <a:xfrm>
            <a:off x="0" y="10156825"/>
            <a:ext cx="3278188"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cs typeface="Lucida Sans Unicode" panose="020B0602030504020204" pitchFamily="34" charset="0"/>
              </a:defRPr>
            </a:lvl1pPr>
          </a:lstStyle>
          <a:p>
            <a:endParaRPr lang="pl-PL" altLang="pl-PL"/>
          </a:p>
        </p:txBody>
      </p:sp>
      <p:sp>
        <p:nvSpPr>
          <p:cNvPr id="2055" name="Rectangle 7">
            <a:extLst>
              <a:ext uri="{FF2B5EF4-FFF2-40B4-BE49-F238E27FC236}">
                <a16:creationId xmlns:a16="http://schemas.microsoft.com/office/drawing/2014/main" id="{FE3C0913-5DB1-435B-BB40-1F21F5BD68EB}"/>
              </a:ext>
            </a:extLst>
          </p:cNvPr>
          <p:cNvSpPr>
            <a:spLocks noGrp="1" noChangeArrowheads="1"/>
          </p:cNvSpPr>
          <p:nvPr>
            <p:ph type="sldNum"/>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cs typeface="Lucida Sans Unicode" panose="020B0602030504020204" pitchFamily="34" charset="0"/>
              </a:defRPr>
            </a:lvl1pPr>
          </a:lstStyle>
          <a:p>
            <a:fld id="{DEDEA7BA-C513-4202-9DCB-C17AC5A575B0}" type="slidenum">
              <a:rPr lang="pl-PL" altLang="pl-PL"/>
              <a:pPr/>
              <a:t>‹#›</a:t>
            </a:fld>
            <a:endParaRPr lang="pl-PL" altLang="pl-PL"/>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30CA7F2-AC08-4F1D-9B1C-20ED4B1837AD}"/>
              </a:ext>
            </a:extLst>
          </p:cNvPr>
          <p:cNvSpPr>
            <a:spLocks noGrp="1" noChangeArrowheads="1"/>
          </p:cNvSpPr>
          <p:nvPr>
            <p:ph type="sldNum"/>
          </p:nvPr>
        </p:nvSpPr>
        <p:spPr>
          <a:ln/>
        </p:spPr>
        <p:txBody>
          <a:bodyPr/>
          <a:lstStyle/>
          <a:p>
            <a:fld id="{32523C63-AA80-4D69-8707-9A6D69D85D45}" type="slidenum">
              <a:rPr lang="pl-PL" altLang="pl-PL"/>
              <a:pPr/>
              <a:t>1</a:t>
            </a:fld>
            <a:endParaRPr lang="pl-PL" altLang="pl-PL"/>
          </a:p>
        </p:txBody>
      </p:sp>
      <p:sp>
        <p:nvSpPr>
          <p:cNvPr id="8193" name="Rectangle 1">
            <a:extLst>
              <a:ext uri="{FF2B5EF4-FFF2-40B4-BE49-F238E27FC236}">
                <a16:creationId xmlns:a16="http://schemas.microsoft.com/office/drawing/2014/main" id="{C3795A7F-AEC4-4C5F-8BAE-63214B128D85}"/>
              </a:ext>
            </a:extLst>
          </p:cNvPr>
          <p:cNvSpPr txBox="1">
            <a:spLocks noGrp="1" noRot="1" noChangeAspect="1"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4" name="Rectangle 2">
            <a:extLst>
              <a:ext uri="{FF2B5EF4-FFF2-40B4-BE49-F238E27FC236}">
                <a16:creationId xmlns:a16="http://schemas.microsoft.com/office/drawing/2014/main" id="{B26368DC-DF4D-4834-B24C-BF9D68B0EBCC}"/>
              </a:ext>
            </a:extLst>
          </p:cNvPr>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880471F-3936-4D29-B39A-2D4B58E1AC70}"/>
              </a:ext>
            </a:extLst>
          </p:cNvPr>
          <p:cNvSpPr>
            <a:spLocks noGrp="1" noChangeArrowheads="1"/>
          </p:cNvSpPr>
          <p:nvPr>
            <p:ph type="sldNum"/>
          </p:nvPr>
        </p:nvSpPr>
        <p:spPr>
          <a:ln/>
        </p:spPr>
        <p:txBody>
          <a:bodyPr/>
          <a:lstStyle/>
          <a:p>
            <a:fld id="{CE2623B7-A9A9-4814-88A7-48EB4FB97D31}" type="slidenum">
              <a:rPr lang="pl-PL" altLang="pl-PL"/>
              <a:pPr/>
              <a:t>10</a:t>
            </a:fld>
            <a:endParaRPr lang="pl-PL" altLang="pl-PL"/>
          </a:p>
        </p:txBody>
      </p:sp>
      <p:sp>
        <p:nvSpPr>
          <p:cNvPr id="9217" name="Rectangle 1">
            <a:extLst>
              <a:ext uri="{FF2B5EF4-FFF2-40B4-BE49-F238E27FC236}">
                <a16:creationId xmlns:a16="http://schemas.microsoft.com/office/drawing/2014/main" id="{521A45AC-9262-4CE5-8432-1B080CA08818}"/>
              </a:ext>
            </a:extLst>
          </p:cNvPr>
          <p:cNvSpPr txBox="1">
            <a:spLocks noGrp="1" noRot="1" noChangeAspect="1"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a:extLst>
              <a:ext uri="{FF2B5EF4-FFF2-40B4-BE49-F238E27FC236}">
                <a16:creationId xmlns:a16="http://schemas.microsoft.com/office/drawing/2014/main" id="{67C382F3-C840-42BC-96DA-3E3F688EA8BB}"/>
              </a:ext>
            </a:extLst>
          </p:cNvPr>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dirty="0"/>
          </a:p>
        </p:txBody>
      </p:sp>
    </p:spTree>
    <p:extLst>
      <p:ext uri="{BB962C8B-B14F-4D97-AF65-F5344CB8AC3E}">
        <p14:creationId xmlns:p14="http://schemas.microsoft.com/office/powerpoint/2010/main" val="2489917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880471F-3936-4D29-B39A-2D4B58E1AC70}"/>
              </a:ext>
            </a:extLst>
          </p:cNvPr>
          <p:cNvSpPr>
            <a:spLocks noGrp="1" noChangeArrowheads="1"/>
          </p:cNvSpPr>
          <p:nvPr>
            <p:ph type="sldNum"/>
          </p:nvPr>
        </p:nvSpPr>
        <p:spPr>
          <a:ln/>
        </p:spPr>
        <p:txBody>
          <a:bodyPr/>
          <a:lstStyle/>
          <a:p>
            <a:fld id="{CE2623B7-A9A9-4814-88A7-48EB4FB97D31}" type="slidenum">
              <a:rPr lang="pl-PL" altLang="pl-PL"/>
              <a:pPr/>
              <a:t>11</a:t>
            </a:fld>
            <a:endParaRPr lang="pl-PL" altLang="pl-PL"/>
          </a:p>
        </p:txBody>
      </p:sp>
      <p:sp>
        <p:nvSpPr>
          <p:cNvPr id="9217" name="Rectangle 1">
            <a:extLst>
              <a:ext uri="{FF2B5EF4-FFF2-40B4-BE49-F238E27FC236}">
                <a16:creationId xmlns:a16="http://schemas.microsoft.com/office/drawing/2014/main" id="{521A45AC-9262-4CE5-8432-1B080CA08818}"/>
              </a:ext>
            </a:extLst>
          </p:cNvPr>
          <p:cNvSpPr txBox="1">
            <a:spLocks noGrp="1" noRot="1" noChangeAspect="1"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a:extLst>
              <a:ext uri="{FF2B5EF4-FFF2-40B4-BE49-F238E27FC236}">
                <a16:creationId xmlns:a16="http://schemas.microsoft.com/office/drawing/2014/main" id="{67C382F3-C840-42BC-96DA-3E3F688EA8BB}"/>
              </a:ext>
            </a:extLst>
          </p:cNvPr>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dirty="0"/>
          </a:p>
        </p:txBody>
      </p:sp>
    </p:spTree>
    <p:extLst>
      <p:ext uri="{BB962C8B-B14F-4D97-AF65-F5344CB8AC3E}">
        <p14:creationId xmlns:p14="http://schemas.microsoft.com/office/powerpoint/2010/main" val="3910637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880471F-3936-4D29-B39A-2D4B58E1AC70}"/>
              </a:ext>
            </a:extLst>
          </p:cNvPr>
          <p:cNvSpPr>
            <a:spLocks noGrp="1" noChangeArrowheads="1"/>
          </p:cNvSpPr>
          <p:nvPr>
            <p:ph type="sldNum"/>
          </p:nvPr>
        </p:nvSpPr>
        <p:spPr>
          <a:ln/>
        </p:spPr>
        <p:txBody>
          <a:bodyPr/>
          <a:lstStyle/>
          <a:p>
            <a:fld id="{CE2623B7-A9A9-4814-88A7-48EB4FB97D31}" type="slidenum">
              <a:rPr lang="pl-PL" altLang="pl-PL"/>
              <a:pPr/>
              <a:t>12</a:t>
            </a:fld>
            <a:endParaRPr lang="pl-PL" altLang="pl-PL"/>
          </a:p>
        </p:txBody>
      </p:sp>
      <p:sp>
        <p:nvSpPr>
          <p:cNvPr id="9217" name="Rectangle 1">
            <a:extLst>
              <a:ext uri="{FF2B5EF4-FFF2-40B4-BE49-F238E27FC236}">
                <a16:creationId xmlns:a16="http://schemas.microsoft.com/office/drawing/2014/main" id="{521A45AC-9262-4CE5-8432-1B080CA08818}"/>
              </a:ext>
            </a:extLst>
          </p:cNvPr>
          <p:cNvSpPr txBox="1">
            <a:spLocks noGrp="1" noRot="1" noChangeAspect="1"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a:extLst>
              <a:ext uri="{FF2B5EF4-FFF2-40B4-BE49-F238E27FC236}">
                <a16:creationId xmlns:a16="http://schemas.microsoft.com/office/drawing/2014/main" id="{67C382F3-C840-42BC-96DA-3E3F688EA8BB}"/>
              </a:ext>
            </a:extLst>
          </p:cNvPr>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dirty="0"/>
          </a:p>
        </p:txBody>
      </p:sp>
    </p:spTree>
    <p:extLst>
      <p:ext uri="{BB962C8B-B14F-4D97-AF65-F5344CB8AC3E}">
        <p14:creationId xmlns:p14="http://schemas.microsoft.com/office/powerpoint/2010/main" val="1091322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880471F-3936-4D29-B39A-2D4B58E1AC70}"/>
              </a:ext>
            </a:extLst>
          </p:cNvPr>
          <p:cNvSpPr>
            <a:spLocks noGrp="1" noChangeArrowheads="1"/>
          </p:cNvSpPr>
          <p:nvPr>
            <p:ph type="sldNum"/>
          </p:nvPr>
        </p:nvSpPr>
        <p:spPr>
          <a:ln/>
        </p:spPr>
        <p:txBody>
          <a:bodyPr/>
          <a:lstStyle/>
          <a:p>
            <a:fld id="{CE2623B7-A9A9-4814-88A7-48EB4FB97D31}" type="slidenum">
              <a:rPr lang="pl-PL" altLang="pl-PL"/>
              <a:pPr/>
              <a:t>13</a:t>
            </a:fld>
            <a:endParaRPr lang="pl-PL" altLang="pl-PL"/>
          </a:p>
        </p:txBody>
      </p:sp>
      <p:sp>
        <p:nvSpPr>
          <p:cNvPr id="9217" name="Rectangle 1">
            <a:extLst>
              <a:ext uri="{FF2B5EF4-FFF2-40B4-BE49-F238E27FC236}">
                <a16:creationId xmlns:a16="http://schemas.microsoft.com/office/drawing/2014/main" id="{521A45AC-9262-4CE5-8432-1B080CA08818}"/>
              </a:ext>
            </a:extLst>
          </p:cNvPr>
          <p:cNvSpPr txBox="1">
            <a:spLocks noGrp="1" noRot="1" noChangeAspect="1"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a:extLst>
              <a:ext uri="{FF2B5EF4-FFF2-40B4-BE49-F238E27FC236}">
                <a16:creationId xmlns:a16="http://schemas.microsoft.com/office/drawing/2014/main" id="{67C382F3-C840-42BC-96DA-3E3F688EA8BB}"/>
              </a:ext>
            </a:extLst>
          </p:cNvPr>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dirty="0"/>
          </a:p>
        </p:txBody>
      </p:sp>
    </p:spTree>
    <p:extLst>
      <p:ext uri="{BB962C8B-B14F-4D97-AF65-F5344CB8AC3E}">
        <p14:creationId xmlns:p14="http://schemas.microsoft.com/office/powerpoint/2010/main" val="1604858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880471F-3936-4D29-B39A-2D4B58E1AC70}"/>
              </a:ext>
            </a:extLst>
          </p:cNvPr>
          <p:cNvSpPr>
            <a:spLocks noGrp="1" noChangeArrowheads="1"/>
          </p:cNvSpPr>
          <p:nvPr>
            <p:ph type="sldNum"/>
          </p:nvPr>
        </p:nvSpPr>
        <p:spPr>
          <a:ln/>
        </p:spPr>
        <p:txBody>
          <a:bodyPr/>
          <a:lstStyle/>
          <a:p>
            <a:fld id="{CE2623B7-A9A9-4814-88A7-48EB4FB97D31}" type="slidenum">
              <a:rPr lang="pl-PL" altLang="pl-PL"/>
              <a:pPr/>
              <a:t>14</a:t>
            </a:fld>
            <a:endParaRPr lang="pl-PL" altLang="pl-PL"/>
          </a:p>
        </p:txBody>
      </p:sp>
      <p:sp>
        <p:nvSpPr>
          <p:cNvPr id="9217" name="Rectangle 1">
            <a:extLst>
              <a:ext uri="{FF2B5EF4-FFF2-40B4-BE49-F238E27FC236}">
                <a16:creationId xmlns:a16="http://schemas.microsoft.com/office/drawing/2014/main" id="{521A45AC-9262-4CE5-8432-1B080CA08818}"/>
              </a:ext>
            </a:extLst>
          </p:cNvPr>
          <p:cNvSpPr txBox="1">
            <a:spLocks noGrp="1" noRot="1" noChangeAspect="1"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a:extLst>
              <a:ext uri="{FF2B5EF4-FFF2-40B4-BE49-F238E27FC236}">
                <a16:creationId xmlns:a16="http://schemas.microsoft.com/office/drawing/2014/main" id="{67C382F3-C840-42BC-96DA-3E3F688EA8BB}"/>
              </a:ext>
            </a:extLst>
          </p:cNvPr>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dirty="0"/>
          </a:p>
        </p:txBody>
      </p:sp>
    </p:spTree>
    <p:extLst>
      <p:ext uri="{BB962C8B-B14F-4D97-AF65-F5344CB8AC3E}">
        <p14:creationId xmlns:p14="http://schemas.microsoft.com/office/powerpoint/2010/main" val="1985219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880471F-3936-4D29-B39A-2D4B58E1AC70}"/>
              </a:ext>
            </a:extLst>
          </p:cNvPr>
          <p:cNvSpPr>
            <a:spLocks noGrp="1" noChangeArrowheads="1"/>
          </p:cNvSpPr>
          <p:nvPr>
            <p:ph type="sldNum"/>
          </p:nvPr>
        </p:nvSpPr>
        <p:spPr>
          <a:ln/>
        </p:spPr>
        <p:txBody>
          <a:bodyPr/>
          <a:lstStyle/>
          <a:p>
            <a:fld id="{CE2623B7-A9A9-4814-88A7-48EB4FB97D31}" type="slidenum">
              <a:rPr lang="pl-PL" altLang="pl-PL"/>
              <a:pPr/>
              <a:t>15</a:t>
            </a:fld>
            <a:endParaRPr lang="pl-PL" altLang="pl-PL"/>
          </a:p>
        </p:txBody>
      </p:sp>
      <p:sp>
        <p:nvSpPr>
          <p:cNvPr id="9217" name="Rectangle 1">
            <a:extLst>
              <a:ext uri="{FF2B5EF4-FFF2-40B4-BE49-F238E27FC236}">
                <a16:creationId xmlns:a16="http://schemas.microsoft.com/office/drawing/2014/main" id="{521A45AC-9262-4CE5-8432-1B080CA08818}"/>
              </a:ext>
            </a:extLst>
          </p:cNvPr>
          <p:cNvSpPr txBox="1">
            <a:spLocks noGrp="1" noRot="1" noChangeAspect="1"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a:extLst>
              <a:ext uri="{FF2B5EF4-FFF2-40B4-BE49-F238E27FC236}">
                <a16:creationId xmlns:a16="http://schemas.microsoft.com/office/drawing/2014/main" id="{67C382F3-C840-42BC-96DA-3E3F688EA8BB}"/>
              </a:ext>
            </a:extLst>
          </p:cNvPr>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dirty="0"/>
          </a:p>
        </p:txBody>
      </p:sp>
    </p:spTree>
    <p:extLst>
      <p:ext uri="{BB962C8B-B14F-4D97-AF65-F5344CB8AC3E}">
        <p14:creationId xmlns:p14="http://schemas.microsoft.com/office/powerpoint/2010/main" val="3339418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880471F-3936-4D29-B39A-2D4B58E1AC70}"/>
              </a:ext>
            </a:extLst>
          </p:cNvPr>
          <p:cNvSpPr>
            <a:spLocks noGrp="1" noChangeArrowheads="1"/>
          </p:cNvSpPr>
          <p:nvPr>
            <p:ph type="sldNum"/>
          </p:nvPr>
        </p:nvSpPr>
        <p:spPr>
          <a:ln/>
        </p:spPr>
        <p:txBody>
          <a:bodyPr/>
          <a:lstStyle/>
          <a:p>
            <a:fld id="{CE2623B7-A9A9-4814-88A7-48EB4FB97D31}" type="slidenum">
              <a:rPr lang="pl-PL" altLang="pl-PL"/>
              <a:pPr/>
              <a:t>2</a:t>
            </a:fld>
            <a:endParaRPr lang="pl-PL" altLang="pl-PL"/>
          </a:p>
        </p:txBody>
      </p:sp>
      <p:sp>
        <p:nvSpPr>
          <p:cNvPr id="9217" name="Rectangle 1">
            <a:extLst>
              <a:ext uri="{FF2B5EF4-FFF2-40B4-BE49-F238E27FC236}">
                <a16:creationId xmlns:a16="http://schemas.microsoft.com/office/drawing/2014/main" id="{521A45AC-9262-4CE5-8432-1B080CA08818}"/>
              </a:ext>
            </a:extLst>
          </p:cNvPr>
          <p:cNvSpPr txBox="1">
            <a:spLocks noGrp="1" noRot="1" noChangeAspect="1"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a:extLst>
              <a:ext uri="{FF2B5EF4-FFF2-40B4-BE49-F238E27FC236}">
                <a16:creationId xmlns:a16="http://schemas.microsoft.com/office/drawing/2014/main" id="{67C382F3-C840-42BC-96DA-3E3F688EA8BB}"/>
              </a:ext>
            </a:extLst>
          </p:cNvPr>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880471F-3936-4D29-B39A-2D4B58E1AC70}"/>
              </a:ext>
            </a:extLst>
          </p:cNvPr>
          <p:cNvSpPr>
            <a:spLocks noGrp="1" noChangeArrowheads="1"/>
          </p:cNvSpPr>
          <p:nvPr>
            <p:ph type="sldNum"/>
          </p:nvPr>
        </p:nvSpPr>
        <p:spPr>
          <a:ln/>
        </p:spPr>
        <p:txBody>
          <a:bodyPr/>
          <a:lstStyle/>
          <a:p>
            <a:fld id="{CE2623B7-A9A9-4814-88A7-48EB4FB97D31}" type="slidenum">
              <a:rPr lang="pl-PL" altLang="pl-PL"/>
              <a:pPr/>
              <a:t>3</a:t>
            </a:fld>
            <a:endParaRPr lang="pl-PL" altLang="pl-PL"/>
          </a:p>
        </p:txBody>
      </p:sp>
      <p:sp>
        <p:nvSpPr>
          <p:cNvPr id="9217" name="Rectangle 1">
            <a:extLst>
              <a:ext uri="{FF2B5EF4-FFF2-40B4-BE49-F238E27FC236}">
                <a16:creationId xmlns:a16="http://schemas.microsoft.com/office/drawing/2014/main" id="{521A45AC-9262-4CE5-8432-1B080CA08818}"/>
              </a:ext>
            </a:extLst>
          </p:cNvPr>
          <p:cNvSpPr txBox="1">
            <a:spLocks noGrp="1" noRot="1" noChangeAspect="1"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a:extLst>
              <a:ext uri="{FF2B5EF4-FFF2-40B4-BE49-F238E27FC236}">
                <a16:creationId xmlns:a16="http://schemas.microsoft.com/office/drawing/2014/main" id="{67C382F3-C840-42BC-96DA-3E3F688EA8BB}"/>
              </a:ext>
            </a:extLst>
          </p:cNvPr>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1507681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880471F-3936-4D29-B39A-2D4B58E1AC70}"/>
              </a:ext>
            </a:extLst>
          </p:cNvPr>
          <p:cNvSpPr>
            <a:spLocks noGrp="1" noChangeArrowheads="1"/>
          </p:cNvSpPr>
          <p:nvPr>
            <p:ph type="sldNum"/>
          </p:nvPr>
        </p:nvSpPr>
        <p:spPr>
          <a:ln/>
        </p:spPr>
        <p:txBody>
          <a:bodyPr/>
          <a:lstStyle/>
          <a:p>
            <a:fld id="{CE2623B7-A9A9-4814-88A7-48EB4FB97D31}" type="slidenum">
              <a:rPr lang="pl-PL" altLang="pl-PL"/>
              <a:pPr/>
              <a:t>4</a:t>
            </a:fld>
            <a:endParaRPr lang="pl-PL" altLang="pl-PL"/>
          </a:p>
        </p:txBody>
      </p:sp>
      <p:sp>
        <p:nvSpPr>
          <p:cNvPr id="9217" name="Rectangle 1">
            <a:extLst>
              <a:ext uri="{FF2B5EF4-FFF2-40B4-BE49-F238E27FC236}">
                <a16:creationId xmlns:a16="http://schemas.microsoft.com/office/drawing/2014/main" id="{521A45AC-9262-4CE5-8432-1B080CA08818}"/>
              </a:ext>
            </a:extLst>
          </p:cNvPr>
          <p:cNvSpPr txBox="1">
            <a:spLocks noGrp="1" noRot="1" noChangeAspect="1"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a:extLst>
              <a:ext uri="{FF2B5EF4-FFF2-40B4-BE49-F238E27FC236}">
                <a16:creationId xmlns:a16="http://schemas.microsoft.com/office/drawing/2014/main" id="{67C382F3-C840-42BC-96DA-3E3F688EA8BB}"/>
              </a:ext>
            </a:extLst>
          </p:cNvPr>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2673028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880471F-3936-4D29-B39A-2D4B58E1AC70}"/>
              </a:ext>
            </a:extLst>
          </p:cNvPr>
          <p:cNvSpPr>
            <a:spLocks noGrp="1" noChangeArrowheads="1"/>
          </p:cNvSpPr>
          <p:nvPr>
            <p:ph type="sldNum"/>
          </p:nvPr>
        </p:nvSpPr>
        <p:spPr>
          <a:ln/>
        </p:spPr>
        <p:txBody>
          <a:bodyPr/>
          <a:lstStyle/>
          <a:p>
            <a:fld id="{CE2623B7-A9A9-4814-88A7-48EB4FB97D31}" type="slidenum">
              <a:rPr lang="pl-PL" altLang="pl-PL"/>
              <a:pPr/>
              <a:t>5</a:t>
            </a:fld>
            <a:endParaRPr lang="pl-PL" altLang="pl-PL"/>
          </a:p>
        </p:txBody>
      </p:sp>
      <p:sp>
        <p:nvSpPr>
          <p:cNvPr id="9217" name="Rectangle 1">
            <a:extLst>
              <a:ext uri="{FF2B5EF4-FFF2-40B4-BE49-F238E27FC236}">
                <a16:creationId xmlns:a16="http://schemas.microsoft.com/office/drawing/2014/main" id="{521A45AC-9262-4CE5-8432-1B080CA08818}"/>
              </a:ext>
            </a:extLst>
          </p:cNvPr>
          <p:cNvSpPr txBox="1">
            <a:spLocks noGrp="1" noRot="1" noChangeAspect="1"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a:extLst>
              <a:ext uri="{FF2B5EF4-FFF2-40B4-BE49-F238E27FC236}">
                <a16:creationId xmlns:a16="http://schemas.microsoft.com/office/drawing/2014/main" id="{67C382F3-C840-42BC-96DA-3E3F688EA8BB}"/>
              </a:ext>
            </a:extLst>
          </p:cNvPr>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dirty="0"/>
          </a:p>
        </p:txBody>
      </p:sp>
    </p:spTree>
    <p:extLst>
      <p:ext uri="{BB962C8B-B14F-4D97-AF65-F5344CB8AC3E}">
        <p14:creationId xmlns:p14="http://schemas.microsoft.com/office/powerpoint/2010/main" val="2001891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880471F-3936-4D29-B39A-2D4B58E1AC70}"/>
              </a:ext>
            </a:extLst>
          </p:cNvPr>
          <p:cNvSpPr>
            <a:spLocks noGrp="1" noChangeArrowheads="1"/>
          </p:cNvSpPr>
          <p:nvPr>
            <p:ph type="sldNum"/>
          </p:nvPr>
        </p:nvSpPr>
        <p:spPr>
          <a:ln/>
        </p:spPr>
        <p:txBody>
          <a:bodyPr/>
          <a:lstStyle/>
          <a:p>
            <a:fld id="{CE2623B7-A9A9-4814-88A7-48EB4FB97D31}" type="slidenum">
              <a:rPr lang="pl-PL" altLang="pl-PL"/>
              <a:pPr/>
              <a:t>6</a:t>
            </a:fld>
            <a:endParaRPr lang="pl-PL" altLang="pl-PL"/>
          </a:p>
        </p:txBody>
      </p:sp>
      <p:sp>
        <p:nvSpPr>
          <p:cNvPr id="9217" name="Rectangle 1">
            <a:extLst>
              <a:ext uri="{FF2B5EF4-FFF2-40B4-BE49-F238E27FC236}">
                <a16:creationId xmlns:a16="http://schemas.microsoft.com/office/drawing/2014/main" id="{521A45AC-9262-4CE5-8432-1B080CA08818}"/>
              </a:ext>
            </a:extLst>
          </p:cNvPr>
          <p:cNvSpPr txBox="1">
            <a:spLocks noGrp="1" noRot="1" noChangeAspect="1"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a:extLst>
              <a:ext uri="{FF2B5EF4-FFF2-40B4-BE49-F238E27FC236}">
                <a16:creationId xmlns:a16="http://schemas.microsoft.com/office/drawing/2014/main" id="{67C382F3-C840-42BC-96DA-3E3F688EA8BB}"/>
              </a:ext>
            </a:extLst>
          </p:cNvPr>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dirty="0"/>
          </a:p>
        </p:txBody>
      </p:sp>
    </p:spTree>
    <p:extLst>
      <p:ext uri="{BB962C8B-B14F-4D97-AF65-F5344CB8AC3E}">
        <p14:creationId xmlns:p14="http://schemas.microsoft.com/office/powerpoint/2010/main" val="1270233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880471F-3936-4D29-B39A-2D4B58E1AC70}"/>
              </a:ext>
            </a:extLst>
          </p:cNvPr>
          <p:cNvSpPr>
            <a:spLocks noGrp="1" noChangeArrowheads="1"/>
          </p:cNvSpPr>
          <p:nvPr>
            <p:ph type="sldNum"/>
          </p:nvPr>
        </p:nvSpPr>
        <p:spPr>
          <a:ln/>
        </p:spPr>
        <p:txBody>
          <a:bodyPr/>
          <a:lstStyle/>
          <a:p>
            <a:fld id="{CE2623B7-A9A9-4814-88A7-48EB4FB97D31}" type="slidenum">
              <a:rPr lang="pl-PL" altLang="pl-PL"/>
              <a:pPr/>
              <a:t>7</a:t>
            </a:fld>
            <a:endParaRPr lang="pl-PL" altLang="pl-PL"/>
          </a:p>
        </p:txBody>
      </p:sp>
      <p:sp>
        <p:nvSpPr>
          <p:cNvPr id="9217" name="Rectangle 1">
            <a:extLst>
              <a:ext uri="{FF2B5EF4-FFF2-40B4-BE49-F238E27FC236}">
                <a16:creationId xmlns:a16="http://schemas.microsoft.com/office/drawing/2014/main" id="{521A45AC-9262-4CE5-8432-1B080CA08818}"/>
              </a:ext>
            </a:extLst>
          </p:cNvPr>
          <p:cNvSpPr txBox="1">
            <a:spLocks noGrp="1" noRot="1" noChangeAspect="1"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a:extLst>
              <a:ext uri="{FF2B5EF4-FFF2-40B4-BE49-F238E27FC236}">
                <a16:creationId xmlns:a16="http://schemas.microsoft.com/office/drawing/2014/main" id="{67C382F3-C840-42BC-96DA-3E3F688EA8BB}"/>
              </a:ext>
            </a:extLst>
          </p:cNvPr>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dirty="0"/>
          </a:p>
        </p:txBody>
      </p:sp>
    </p:spTree>
    <p:extLst>
      <p:ext uri="{BB962C8B-B14F-4D97-AF65-F5344CB8AC3E}">
        <p14:creationId xmlns:p14="http://schemas.microsoft.com/office/powerpoint/2010/main" val="4141731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880471F-3936-4D29-B39A-2D4B58E1AC70}"/>
              </a:ext>
            </a:extLst>
          </p:cNvPr>
          <p:cNvSpPr>
            <a:spLocks noGrp="1" noChangeArrowheads="1"/>
          </p:cNvSpPr>
          <p:nvPr>
            <p:ph type="sldNum"/>
          </p:nvPr>
        </p:nvSpPr>
        <p:spPr>
          <a:ln/>
        </p:spPr>
        <p:txBody>
          <a:bodyPr/>
          <a:lstStyle/>
          <a:p>
            <a:fld id="{CE2623B7-A9A9-4814-88A7-48EB4FB97D31}" type="slidenum">
              <a:rPr lang="pl-PL" altLang="pl-PL"/>
              <a:pPr/>
              <a:t>8</a:t>
            </a:fld>
            <a:endParaRPr lang="pl-PL" altLang="pl-PL"/>
          </a:p>
        </p:txBody>
      </p:sp>
      <p:sp>
        <p:nvSpPr>
          <p:cNvPr id="9217" name="Rectangle 1">
            <a:extLst>
              <a:ext uri="{FF2B5EF4-FFF2-40B4-BE49-F238E27FC236}">
                <a16:creationId xmlns:a16="http://schemas.microsoft.com/office/drawing/2014/main" id="{521A45AC-9262-4CE5-8432-1B080CA08818}"/>
              </a:ext>
            </a:extLst>
          </p:cNvPr>
          <p:cNvSpPr txBox="1">
            <a:spLocks noGrp="1" noRot="1" noChangeAspect="1"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a:extLst>
              <a:ext uri="{FF2B5EF4-FFF2-40B4-BE49-F238E27FC236}">
                <a16:creationId xmlns:a16="http://schemas.microsoft.com/office/drawing/2014/main" id="{67C382F3-C840-42BC-96DA-3E3F688EA8BB}"/>
              </a:ext>
            </a:extLst>
          </p:cNvPr>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dirty="0"/>
          </a:p>
        </p:txBody>
      </p:sp>
    </p:spTree>
    <p:extLst>
      <p:ext uri="{BB962C8B-B14F-4D97-AF65-F5344CB8AC3E}">
        <p14:creationId xmlns:p14="http://schemas.microsoft.com/office/powerpoint/2010/main" val="1258994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880471F-3936-4D29-B39A-2D4B58E1AC70}"/>
              </a:ext>
            </a:extLst>
          </p:cNvPr>
          <p:cNvSpPr>
            <a:spLocks noGrp="1" noChangeArrowheads="1"/>
          </p:cNvSpPr>
          <p:nvPr>
            <p:ph type="sldNum"/>
          </p:nvPr>
        </p:nvSpPr>
        <p:spPr>
          <a:ln/>
        </p:spPr>
        <p:txBody>
          <a:bodyPr/>
          <a:lstStyle/>
          <a:p>
            <a:fld id="{CE2623B7-A9A9-4814-88A7-48EB4FB97D31}" type="slidenum">
              <a:rPr lang="pl-PL" altLang="pl-PL"/>
              <a:pPr/>
              <a:t>9</a:t>
            </a:fld>
            <a:endParaRPr lang="pl-PL" altLang="pl-PL"/>
          </a:p>
        </p:txBody>
      </p:sp>
      <p:sp>
        <p:nvSpPr>
          <p:cNvPr id="9217" name="Rectangle 1">
            <a:extLst>
              <a:ext uri="{FF2B5EF4-FFF2-40B4-BE49-F238E27FC236}">
                <a16:creationId xmlns:a16="http://schemas.microsoft.com/office/drawing/2014/main" id="{521A45AC-9262-4CE5-8432-1B080CA08818}"/>
              </a:ext>
            </a:extLst>
          </p:cNvPr>
          <p:cNvSpPr txBox="1">
            <a:spLocks noGrp="1" noRot="1" noChangeAspect="1"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a:extLst>
              <a:ext uri="{FF2B5EF4-FFF2-40B4-BE49-F238E27FC236}">
                <a16:creationId xmlns:a16="http://schemas.microsoft.com/office/drawing/2014/main" id="{67C382F3-C840-42BC-96DA-3E3F688EA8BB}"/>
              </a:ext>
            </a:extLst>
          </p:cNvPr>
          <p:cNvSpPr txBox="1">
            <a:spLocks noGrp="1" noChangeArrowheads="1"/>
          </p:cNvSpPr>
          <p:nvPr>
            <p:ph type="body" idx="1"/>
          </p:nvPr>
        </p:nvSpPr>
        <p:spPr bwMode="auto">
          <a:xfrm>
            <a:off x="755650" y="5078413"/>
            <a:ext cx="6046788" cy="4810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dirty="0"/>
          </a:p>
        </p:txBody>
      </p:sp>
    </p:spTree>
    <p:extLst>
      <p:ext uri="{BB962C8B-B14F-4D97-AF65-F5344CB8AC3E}">
        <p14:creationId xmlns:p14="http://schemas.microsoft.com/office/powerpoint/2010/main" val="3921881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FE7443-5772-4AA0-BF41-6D619967B5CF}"/>
              </a:ext>
            </a:extLst>
          </p:cNvPr>
          <p:cNvSpPr>
            <a:spLocks noGrp="1"/>
          </p:cNvSpPr>
          <p:nvPr>
            <p:ph type="ctrTitle"/>
          </p:nvPr>
        </p:nvSpPr>
        <p:spPr>
          <a:xfrm>
            <a:off x="1524000" y="1122363"/>
            <a:ext cx="9145588" cy="2387600"/>
          </a:xfrm>
        </p:spPr>
        <p:txBody>
          <a:bodyPr/>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F98EC1C6-73A6-42EF-AF2C-7DCC4EB7E352}"/>
              </a:ext>
            </a:extLst>
          </p:cNvPr>
          <p:cNvSpPr>
            <a:spLocks noGrp="1"/>
          </p:cNvSpPr>
          <p:nvPr>
            <p:ph type="subTitle" idx="1"/>
          </p:nvPr>
        </p:nvSpPr>
        <p:spPr>
          <a:xfrm>
            <a:off x="1524000" y="3602038"/>
            <a:ext cx="91455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0BAB7DFC-3F81-477D-804B-9346F41CC3DA}"/>
              </a:ext>
            </a:extLst>
          </p:cNvPr>
          <p:cNvSpPr>
            <a:spLocks noGrp="1"/>
          </p:cNvSpPr>
          <p:nvPr>
            <p:ph type="dt" idx="10"/>
          </p:nvPr>
        </p:nvSpPr>
        <p:spPr/>
        <p:txBody>
          <a:bodyPr/>
          <a:lstStyle>
            <a:lvl1pPr>
              <a:defRPr/>
            </a:lvl1pPr>
          </a:lstStyle>
          <a:p>
            <a:r>
              <a:rPr lang="pl-PL" altLang="pl-PL"/>
              <a:t>19-10-24</a:t>
            </a:r>
          </a:p>
        </p:txBody>
      </p:sp>
      <p:sp>
        <p:nvSpPr>
          <p:cNvPr id="5" name="Symbol zastępczy numeru slajdu 4">
            <a:extLst>
              <a:ext uri="{FF2B5EF4-FFF2-40B4-BE49-F238E27FC236}">
                <a16:creationId xmlns:a16="http://schemas.microsoft.com/office/drawing/2014/main" id="{8362A5AD-1983-40EE-A505-BFC094C869EC}"/>
              </a:ext>
            </a:extLst>
          </p:cNvPr>
          <p:cNvSpPr>
            <a:spLocks noGrp="1"/>
          </p:cNvSpPr>
          <p:nvPr>
            <p:ph type="sldNum" idx="11"/>
          </p:nvPr>
        </p:nvSpPr>
        <p:spPr/>
        <p:txBody>
          <a:bodyPr/>
          <a:lstStyle>
            <a:lvl1pPr>
              <a:defRPr/>
            </a:lvl1pPr>
          </a:lstStyle>
          <a:p>
            <a:fld id="{0F98FC65-09F3-4DA4-BF70-539857F68A4D}" type="slidenum">
              <a:rPr lang="pl-PL" altLang="pl-PL"/>
              <a:pPr/>
              <a:t>‹#›</a:t>
            </a:fld>
            <a:endParaRPr lang="pl-PL" altLang="pl-PL"/>
          </a:p>
        </p:txBody>
      </p:sp>
    </p:spTree>
    <p:extLst>
      <p:ext uri="{BB962C8B-B14F-4D97-AF65-F5344CB8AC3E}">
        <p14:creationId xmlns:p14="http://schemas.microsoft.com/office/powerpoint/2010/main" val="2465634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C2EA85F-485F-4D6E-A26D-DD840237C667}"/>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B1793194-EC8C-40C1-BEE6-CCBD728DEB80}"/>
              </a:ext>
            </a:extLst>
          </p:cNvPr>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4036B9A-C28D-47F8-A2DD-F249D54C2C17}"/>
              </a:ext>
            </a:extLst>
          </p:cNvPr>
          <p:cNvSpPr>
            <a:spLocks noGrp="1"/>
          </p:cNvSpPr>
          <p:nvPr>
            <p:ph type="dt" idx="10"/>
          </p:nvPr>
        </p:nvSpPr>
        <p:spPr/>
        <p:txBody>
          <a:bodyPr/>
          <a:lstStyle>
            <a:lvl1pPr>
              <a:defRPr/>
            </a:lvl1pPr>
          </a:lstStyle>
          <a:p>
            <a:r>
              <a:rPr lang="pl-PL" altLang="pl-PL"/>
              <a:t>19-10-24</a:t>
            </a:r>
          </a:p>
        </p:txBody>
      </p:sp>
      <p:sp>
        <p:nvSpPr>
          <p:cNvPr id="5" name="Symbol zastępczy numeru slajdu 4">
            <a:extLst>
              <a:ext uri="{FF2B5EF4-FFF2-40B4-BE49-F238E27FC236}">
                <a16:creationId xmlns:a16="http://schemas.microsoft.com/office/drawing/2014/main" id="{BC0799D8-1EDD-488B-9182-BD2349995318}"/>
              </a:ext>
            </a:extLst>
          </p:cNvPr>
          <p:cNvSpPr>
            <a:spLocks noGrp="1"/>
          </p:cNvSpPr>
          <p:nvPr>
            <p:ph type="sldNum" idx="11"/>
          </p:nvPr>
        </p:nvSpPr>
        <p:spPr/>
        <p:txBody>
          <a:bodyPr/>
          <a:lstStyle>
            <a:lvl1pPr>
              <a:defRPr/>
            </a:lvl1pPr>
          </a:lstStyle>
          <a:p>
            <a:fld id="{5A85BB61-878E-421A-AA4A-70B03B56FFF3}" type="slidenum">
              <a:rPr lang="pl-PL" altLang="pl-PL"/>
              <a:pPr/>
              <a:t>‹#›</a:t>
            </a:fld>
            <a:endParaRPr lang="pl-PL" altLang="pl-PL"/>
          </a:p>
        </p:txBody>
      </p:sp>
    </p:spTree>
    <p:extLst>
      <p:ext uri="{BB962C8B-B14F-4D97-AF65-F5344CB8AC3E}">
        <p14:creationId xmlns:p14="http://schemas.microsoft.com/office/powerpoint/2010/main" val="493994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1E7B3CBD-DDD9-478F-BE3E-F00763F7B998}"/>
              </a:ext>
            </a:extLst>
          </p:cNvPr>
          <p:cNvSpPr>
            <a:spLocks noGrp="1"/>
          </p:cNvSpPr>
          <p:nvPr>
            <p:ph type="title" orient="vert"/>
          </p:nvPr>
        </p:nvSpPr>
        <p:spPr>
          <a:xfrm>
            <a:off x="8839200" y="792163"/>
            <a:ext cx="2741613" cy="5335587"/>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1BE937C8-EEA4-44FE-8AA2-7219FF5E93D9}"/>
              </a:ext>
            </a:extLst>
          </p:cNvPr>
          <p:cNvSpPr>
            <a:spLocks noGrp="1"/>
          </p:cNvSpPr>
          <p:nvPr>
            <p:ph type="body" orient="vert" idx="1"/>
          </p:nvPr>
        </p:nvSpPr>
        <p:spPr>
          <a:xfrm>
            <a:off x="609600" y="792163"/>
            <a:ext cx="8077200" cy="5335587"/>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6B3D03A-12ED-4726-8EDF-33BC367D5C7D}"/>
              </a:ext>
            </a:extLst>
          </p:cNvPr>
          <p:cNvSpPr>
            <a:spLocks noGrp="1"/>
          </p:cNvSpPr>
          <p:nvPr>
            <p:ph type="dt" idx="10"/>
          </p:nvPr>
        </p:nvSpPr>
        <p:spPr/>
        <p:txBody>
          <a:bodyPr/>
          <a:lstStyle>
            <a:lvl1pPr>
              <a:defRPr/>
            </a:lvl1pPr>
          </a:lstStyle>
          <a:p>
            <a:r>
              <a:rPr lang="pl-PL" altLang="pl-PL"/>
              <a:t>19-10-24</a:t>
            </a:r>
          </a:p>
        </p:txBody>
      </p:sp>
      <p:sp>
        <p:nvSpPr>
          <p:cNvPr id="5" name="Symbol zastępczy numeru slajdu 4">
            <a:extLst>
              <a:ext uri="{FF2B5EF4-FFF2-40B4-BE49-F238E27FC236}">
                <a16:creationId xmlns:a16="http://schemas.microsoft.com/office/drawing/2014/main" id="{AD2A8BF5-3BAA-4C2F-ABB1-58201512543A}"/>
              </a:ext>
            </a:extLst>
          </p:cNvPr>
          <p:cNvSpPr>
            <a:spLocks noGrp="1"/>
          </p:cNvSpPr>
          <p:nvPr>
            <p:ph type="sldNum" idx="11"/>
          </p:nvPr>
        </p:nvSpPr>
        <p:spPr/>
        <p:txBody>
          <a:bodyPr/>
          <a:lstStyle>
            <a:lvl1pPr>
              <a:defRPr/>
            </a:lvl1pPr>
          </a:lstStyle>
          <a:p>
            <a:fld id="{ABF4FE25-4862-4298-9BCC-6BB66DE899D5}" type="slidenum">
              <a:rPr lang="pl-PL" altLang="pl-PL"/>
              <a:pPr/>
              <a:t>‹#›</a:t>
            </a:fld>
            <a:endParaRPr lang="pl-PL" altLang="pl-PL"/>
          </a:p>
        </p:txBody>
      </p:sp>
    </p:spTree>
    <p:extLst>
      <p:ext uri="{BB962C8B-B14F-4D97-AF65-F5344CB8AC3E}">
        <p14:creationId xmlns:p14="http://schemas.microsoft.com/office/powerpoint/2010/main" val="2796625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24DF38A-79BA-4CDB-A946-3CE9AC253B6F}"/>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672A5ACB-C357-40CE-9170-D20F9D75B990}"/>
              </a:ext>
            </a:extLst>
          </p:cNvPr>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D80EDFED-BF63-4BC2-A6C9-D922DA2C45FE}"/>
              </a:ext>
            </a:extLst>
          </p:cNvPr>
          <p:cNvSpPr>
            <a:spLocks noGrp="1"/>
          </p:cNvSpPr>
          <p:nvPr>
            <p:ph type="dt" idx="10"/>
          </p:nvPr>
        </p:nvSpPr>
        <p:spPr/>
        <p:txBody>
          <a:bodyPr/>
          <a:lstStyle>
            <a:lvl1pPr>
              <a:defRPr/>
            </a:lvl1pPr>
          </a:lstStyle>
          <a:p>
            <a:r>
              <a:rPr lang="pl-PL" altLang="pl-PL"/>
              <a:t>19-10-24</a:t>
            </a:r>
          </a:p>
        </p:txBody>
      </p:sp>
      <p:sp>
        <p:nvSpPr>
          <p:cNvPr id="5" name="Symbol zastępczy numeru slajdu 4">
            <a:extLst>
              <a:ext uri="{FF2B5EF4-FFF2-40B4-BE49-F238E27FC236}">
                <a16:creationId xmlns:a16="http://schemas.microsoft.com/office/drawing/2014/main" id="{BFEF9DC1-4445-4E7A-96B0-6AB50EE8919A}"/>
              </a:ext>
            </a:extLst>
          </p:cNvPr>
          <p:cNvSpPr>
            <a:spLocks noGrp="1"/>
          </p:cNvSpPr>
          <p:nvPr>
            <p:ph type="sldNum" idx="11"/>
          </p:nvPr>
        </p:nvSpPr>
        <p:spPr/>
        <p:txBody>
          <a:bodyPr/>
          <a:lstStyle>
            <a:lvl1pPr>
              <a:defRPr/>
            </a:lvl1pPr>
          </a:lstStyle>
          <a:p>
            <a:fld id="{C9E634DF-F816-4E3D-B242-E313CEBA8BF1}" type="slidenum">
              <a:rPr lang="pl-PL" altLang="pl-PL"/>
              <a:pPr/>
              <a:t>‹#›</a:t>
            </a:fld>
            <a:endParaRPr lang="pl-PL" altLang="pl-PL"/>
          </a:p>
        </p:txBody>
      </p:sp>
    </p:spTree>
    <p:extLst>
      <p:ext uri="{BB962C8B-B14F-4D97-AF65-F5344CB8AC3E}">
        <p14:creationId xmlns:p14="http://schemas.microsoft.com/office/powerpoint/2010/main" val="418374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93F2E21-380C-4D29-873C-F7CB6448E8B5}"/>
              </a:ext>
            </a:extLst>
          </p:cNvPr>
          <p:cNvSpPr>
            <a:spLocks noGrp="1"/>
          </p:cNvSpPr>
          <p:nvPr>
            <p:ph type="title"/>
          </p:nvPr>
        </p:nvSpPr>
        <p:spPr>
          <a:xfrm>
            <a:off x="831850" y="1709738"/>
            <a:ext cx="10517188" cy="2852737"/>
          </a:xfrm>
        </p:spPr>
        <p:txBody>
          <a:bodyPr/>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A618B3DE-5891-4E1C-9F1F-A4C76FAF3688}"/>
              </a:ext>
            </a:extLst>
          </p:cNvPr>
          <p:cNvSpPr>
            <a:spLocks noGrp="1"/>
          </p:cNvSpPr>
          <p:nvPr>
            <p:ph type="body" idx="1"/>
          </p:nvPr>
        </p:nvSpPr>
        <p:spPr>
          <a:xfrm>
            <a:off x="831850" y="4589463"/>
            <a:ext cx="10517188"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a:t>Edytuj style wzorca tekstu</a:t>
            </a:r>
          </a:p>
        </p:txBody>
      </p:sp>
      <p:sp>
        <p:nvSpPr>
          <p:cNvPr id="4" name="Symbol zastępczy daty 3">
            <a:extLst>
              <a:ext uri="{FF2B5EF4-FFF2-40B4-BE49-F238E27FC236}">
                <a16:creationId xmlns:a16="http://schemas.microsoft.com/office/drawing/2014/main" id="{78D2D1CA-A28E-490D-BF01-B83B513CDD3E}"/>
              </a:ext>
            </a:extLst>
          </p:cNvPr>
          <p:cNvSpPr>
            <a:spLocks noGrp="1"/>
          </p:cNvSpPr>
          <p:nvPr>
            <p:ph type="dt" idx="10"/>
          </p:nvPr>
        </p:nvSpPr>
        <p:spPr/>
        <p:txBody>
          <a:bodyPr/>
          <a:lstStyle>
            <a:lvl1pPr>
              <a:defRPr/>
            </a:lvl1pPr>
          </a:lstStyle>
          <a:p>
            <a:r>
              <a:rPr lang="pl-PL" altLang="pl-PL"/>
              <a:t>19-10-24</a:t>
            </a:r>
          </a:p>
        </p:txBody>
      </p:sp>
      <p:sp>
        <p:nvSpPr>
          <p:cNvPr id="5" name="Symbol zastępczy numeru slajdu 4">
            <a:extLst>
              <a:ext uri="{FF2B5EF4-FFF2-40B4-BE49-F238E27FC236}">
                <a16:creationId xmlns:a16="http://schemas.microsoft.com/office/drawing/2014/main" id="{B0194A4F-DC78-4AB7-824E-2E1F10133A72}"/>
              </a:ext>
            </a:extLst>
          </p:cNvPr>
          <p:cNvSpPr>
            <a:spLocks noGrp="1"/>
          </p:cNvSpPr>
          <p:nvPr>
            <p:ph type="sldNum" idx="11"/>
          </p:nvPr>
        </p:nvSpPr>
        <p:spPr/>
        <p:txBody>
          <a:bodyPr/>
          <a:lstStyle>
            <a:lvl1pPr>
              <a:defRPr/>
            </a:lvl1pPr>
          </a:lstStyle>
          <a:p>
            <a:fld id="{F67706B2-1299-4071-998B-3BA4F416E39A}" type="slidenum">
              <a:rPr lang="pl-PL" altLang="pl-PL"/>
              <a:pPr/>
              <a:t>‹#›</a:t>
            </a:fld>
            <a:endParaRPr lang="pl-PL" altLang="pl-PL"/>
          </a:p>
        </p:txBody>
      </p:sp>
    </p:spTree>
    <p:extLst>
      <p:ext uri="{BB962C8B-B14F-4D97-AF65-F5344CB8AC3E}">
        <p14:creationId xmlns:p14="http://schemas.microsoft.com/office/powerpoint/2010/main" val="4177216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4FBAF1-7C54-4286-B094-381022699F54}"/>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9F3D2F1B-6C1F-4C76-9082-F0CE1F4A9734}"/>
              </a:ext>
            </a:extLst>
          </p:cNvPr>
          <p:cNvSpPr>
            <a:spLocks noGrp="1"/>
          </p:cNvSpPr>
          <p:nvPr>
            <p:ph sz="half" idx="1"/>
          </p:nvPr>
        </p:nvSpPr>
        <p:spPr>
          <a:xfrm>
            <a:off x="609600" y="1604963"/>
            <a:ext cx="5408613" cy="4522787"/>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4C3A28DF-DEB1-4AF4-ADEE-709F6472146B}"/>
              </a:ext>
            </a:extLst>
          </p:cNvPr>
          <p:cNvSpPr>
            <a:spLocks noGrp="1"/>
          </p:cNvSpPr>
          <p:nvPr>
            <p:ph sz="half" idx="2"/>
          </p:nvPr>
        </p:nvSpPr>
        <p:spPr>
          <a:xfrm>
            <a:off x="6170613" y="1604963"/>
            <a:ext cx="5410200" cy="4522787"/>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E212BA38-7F54-45B4-91E6-92CAAC4F8A75}"/>
              </a:ext>
            </a:extLst>
          </p:cNvPr>
          <p:cNvSpPr>
            <a:spLocks noGrp="1"/>
          </p:cNvSpPr>
          <p:nvPr>
            <p:ph type="dt" idx="10"/>
          </p:nvPr>
        </p:nvSpPr>
        <p:spPr/>
        <p:txBody>
          <a:bodyPr/>
          <a:lstStyle>
            <a:lvl1pPr>
              <a:defRPr/>
            </a:lvl1pPr>
          </a:lstStyle>
          <a:p>
            <a:r>
              <a:rPr lang="pl-PL" altLang="pl-PL"/>
              <a:t>19-10-24</a:t>
            </a:r>
          </a:p>
        </p:txBody>
      </p:sp>
      <p:sp>
        <p:nvSpPr>
          <p:cNvPr id="6" name="Symbol zastępczy numeru slajdu 5">
            <a:extLst>
              <a:ext uri="{FF2B5EF4-FFF2-40B4-BE49-F238E27FC236}">
                <a16:creationId xmlns:a16="http://schemas.microsoft.com/office/drawing/2014/main" id="{8E2545C1-EAFD-4D63-9E9D-F798DEC1C237}"/>
              </a:ext>
            </a:extLst>
          </p:cNvPr>
          <p:cNvSpPr>
            <a:spLocks noGrp="1"/>
          </p:cNvSpPr>
          <p:nvPr>
            <p:ph type="sldNum" idx="11"/>
          </p:nvPr>
        </p:nvSpPr>
        <p:spPr/>
        <p:txBody>
          <a:bodyPr/>
          <a:lstStyle>
            <a:lvl1pPr>
              <a:defRPr/>
            </a:lvl1pPr>
          </a:lstStyle>
          <a:p>
            <a:fld id="{B102F7FF-9A42-4E24-87C2-EAD9DF112707}" type="slidenum">
              <a:rPr lang="pl-PL" altLang="pl-PL"/>
              <a:pPr/>
              <a:t>‹#›</a:t>
            </a:fld>
            <a:endParaRPr lang="pl-PL" altLang="pl-PL"/>
          </a:p>
        </p:txBody>
      </p:sp>
    </p:spTree>
    <p:extLst>
      <p:ext uri="{BB962C8B-B14F-4D97-AF65-F5344CB8AC3E}">
        <p14:creationId xmlns:p14="http://schemas.microsoft.com/office/powerpoint/2010/main" val="4273037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146F3D-C19F-4A08-B0E4-0CB90B73AEBC}"/>
              </a:ext>
            </a:extLst>
          </p:cNvPr>
          <p:cNvSpPr>
            <a:spLocks noGrp="1"/>
          </p:cNvSpPr>
          <p:nvPr>
            <p:ph type="title"/>
          </p:nvPr>
        </p:nvSpPr>
        <p:spPr>
          <a:xfrm>
            <a:off x="839788" y="365125"/>
            <a:ext cx="10517187"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BDAEBE8E-C69C-4399-B8F3-6117AF4533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a:extLst>
              <a:ext uri="{FF2B5EF4-FFF2-40B4-BE49-F238E27FC236}">
                <a16:creationId xmlns:a16="http://schemas.microsoft.com/office/drawing/2014/main" id="{4B78F145-538D-473C-81E3-47948E84B827}"/>
              </a:ext>
            </a:extLst>
          </p:cNvPr>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50821587-B55C-464A-A535-992F4DF46F29}"/>
              </a:ext>
            </a:extLst>
          </p:cNvPr>
          <p:cNvSpPr>
            <a:spLocks noGrp="1"/>
          </p:cNvSpPr>
          <p:nvPr>
            <p:ph type="body" sz="quarter" idx="3"/>
          </p:nvPr>
        </p:nvSpPr>
        <p:spPr>
          <a:xfrm>
            <a:off x="6173788"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a:extLst>
              <a:ext uri="{FF2B5EF4-FFF2-40B4-BE49-F238E27FC236}">
                <a16:creationId xmlns:a16="http://schemas.microsoft.com/office/drawing/2014/main" id="{5B59A227-8C06-4F75-B298-0D85D5462036}"/>
              </a:ext>
            </a:extLst>
          </p:cNvPr>
          <p:cNvSpPr>
            <a:spLocks noGrp="1"/>
          </p:cNvSpPr>
          <p:nvPr>
            <p:ph sz="quarter" idx="4"/>
          </p:nvPr>
        </p:nvSpPr>
        <p:spPr>
          <a:xfrm>
            <a:off x="6173788" y="2505075"/>
            <a:ext cx="51831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E2916D6B-7A1A-4C17-8412-B31A0775C4F0}"/>
              </a:ext>
            </a:extLst>
          </p:cNvPr>
          <p:cNvSpPr>
            <a:spLocks noGrp="1"/>
          </p:cNvSpPr>
          <p:nvPr>
            <p:ph type="dt" idx="10"/>
          </p:nvPr>
        </p:nvSpPr>
        <p:spPr/>
        <p:txBody>
          <a:bodyPr/>
          <a:lstStyle>
            <a:lvl1pPr>
              <a:defRPr/>
            </a:lvl1pPr>
          </a:lstStyle>
          <a:p>
            <a:r>
              <a:rPr lang="pl-PL" altLang="pl-PL"/>
              <a:t>19-10-24</a:t>
            </a:r>
          </a:p>
        </p:txBody>
      </p:sp>
      <p:sp>
        <p:nvSpPr>
          <p:cNvPr id="8" name="Symbol zastępczy numeru slajdu 7">
            <a:extLst>
              <a:ext uri="{FF2B5EF4-FFF2-40B4-BE49-F238E27FC236}">
                <a16:creationId xmlns:a16="http://schemas.microsoft.com/office/drawing/2014/main" id="{AF9BB9A3-6A23-44EF-8BF0-34813B92779F}"/>
              </a:ext>
            </a:extLst>
          </p:cNvPr>
          <p:cNvSpPr>
            <a:spLocks noGrp="1"/>
          </p:cNvSpPr>
          <p:nvPr>
            <p:ph type="sldNum" idx="11"/>
          </p:nvPr>
        </p:nvSpPr>
        <p:spPr/>
        <p:txBody>
          <a:bodyPr/>
          <a:lstStyle>
            <a:lvl1pPr>
              <a:defRPr/>
            </a:lvl1pPr>
          </a:lstStyle>
          <a:p>
            <a:fld id="{09B7E1B5-FFB5-4E18-9BC2-713D49D508F8}" type="slidenum">
              <a:rPr lang="pl-PL" altLang="pl-PL"/>
              <a:pPr/>
              <a:t>‹#›</a:t>
            </a:fld>
            <a:endParaRPr lang="pl-PL" altLang="pl-PL"/>
          </a:p>
        </p:txBody>
      </p:sp>
    </p:spTree>
    <p:extLst>
      <p:ext uri="{BB962C8B-B14F-4D97-AF65-F5344CB8AC3E}">
        <p14:creationId xmlns:p14="http://schemas.microsoft.com/office/powerpoint/2010/main" val="4283659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39FED26-0E7F-4977-90F7-AB87DE53F60D}"/>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2A898041-E0C7-419A-BC69-F0E8892AFBAC}"/>
              </a:ext>
            </a:extLst>
          </p:cNvPr>
          <p:cNvSpPr>
            <a:spLocks noGrp="1"/>
          </p:cNvSpPr>
          <p:nvPr>
            <p:ph type="dt" idx="10"/>
          </p:nvPr>
        </p:nvSpPr>
        <p:spPr/>
        <p:txBody>
          <a:bodyPr/>
          <a:lstStyle>
            <a:lvl1pPr>
              <a:defRPr/>
            </a:lvl1pPr>
          </a:lstStyle>
          <a:p>
            <a:r>
              <a:rPr lang="pl-PL" altLang="pl-PL"/>
              <a:t>19-10-24</a:t>
            </a:r>
          </a:p>
        </p:txBody>
      </p:sp>
      <p:sp>
        <p:nvSpPr>
          <p:cNvPr id="4" name="Symbol zastępczy numeru slajdu 3">
            <a:extLst>
              <a:ext uri="{FF2B5EF4-FFF2-40B4-BE49-F238E27FC236}">
                <a16:creationId xmlns:a16="http://schemas.microsoft.com/office/drawing/2014/main" id="{9D80D0BB-A348-4963-944D-01A04EF88EF0}"/>
              </a:ext>
            </a:extLst>
          </p:cNvPr>
          <p:cNvSpPr>
            <a:spLocks noGrp="1"/>
          </p:cNvSpPr>
          <p:nvPr>
            <p:ph type="sldNum" idx="11"/>
          </p:nvPr>
        </p:nvSpPr>
        <p:spPr/>
        <p:txBody>
          <a:bodyPr/>
          <a:lstStyle>
            <a:lvl1pPr>
              <a:defRPr/>
            </a:lvl1pPr>
          </a:lstStyle>
          <a:p>
            <a:fld id="{DDA828D7-68D4-4A59-A2FB-FF9F7E0B1E7E}" type="slidenum">
              <a:rPr lang="pl-PL" altLang="pl-PL"/>
              <a:pPr/>
              <a:t>‹#›</a:t>
            </a:fld>
            <a:endParaRPr lang="pl-PL" altLang="pl-PL"/>
          </a:p>
        </p:txBody>
      </p:sp>
    </p:spTree>
    <p:extLst>
      <p:ext uri="{BB962C8B-B14F-4D97-AF65-F5344CB8AC3E}">
        <p14:creationId xmlns:p14="http://schemas.microsoft.com/office/powerpoint/2010/main" val="254761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0CB98927-ECC7-440C-A347-B36114FE3A8A}"/>
              </a:ext>
            </a:extLst>
          </p:cNvPr>
          <p:cNvSpPr>
            <a:spLocks noGrp="1"/>
          </p:cNvSpPr>
          <p:nvPr>
            <p:ph type="dt" idx="10"/>
          </p:nvPr>
        </p:nvSpPr>
        <p:spPr/>
        <p:txBody>
          <a:bodyPr/>
          <a:lstStyle>
            <a:lvl1pPr>
              <a:defRPr/>
            </a:lvl1pPr>
          </a:lstStyle>
          <a:p>
            <a:r>
              <a:rPr lang="pl-PL" altLang="pl-PL"/>
              <a:t>19-10-24</a:t>
            </a:r>
          </a:p>
        </p:txBody>
      </p:sp>
      <p:sp>
        <p:nvSpPr>
          <p:cNvPr id="3" name="Symbol zastępczy numeru slajdu 2">
            <a:extLst>
              <a:ext uri="{FF2B5EF4-FFF2-40B4-BE49-F238E27FC236}">
                <a16:creationId xmlns:a16="http://schemas.microsoft.com/office/drawing/2014/main" id="{1AE130ED-A714-448A-9E54-A113DEC3BA3D}"/>
              </a:ext>
            </a:extLst>
          </p:cNvPr>
          <p:cNvSpPr>
            <a:spLocks noGrp="1"/>
          </p:cNvSpPr>
          <p:nvPr>
            <p:ph type="sldNum" idx="11"/>
          </p:nvPr>
        </p:nvSpPr>
        <p:spPr/>
        <p:txBody>
          <a:bodyPr/>
          <a:lstStyle>
            <a:lvl1pPr>
              <a:defRPr/>
            </a:lvl1pPr>
          </a:lstStyle>
          <a:p>
            <a:fld id="{0015F79B-6075-4E07-B156-8B13E3CE80C3}" type="slidenum">
              <a:rPr lang="pl-PL" altLang="pl-PL"/>
              <a:pPr/>
              <a:t>‹#›</a:t>
            </a:fld>
            <a:endParaRPr lang="pl-PL" altLang="pl-PL"/>
          </a:p>
        </p:txBody>
      </p:sp>
    </p:spTree>
    <p:extLst>
      <p:ext uri="{BB962C8B-B14F-4D97-AF65-F5344CB8AC3E}">
        <p14:creationId xmlns:p14="http://schemas.microsoft.com/office/powerpoint/2010/main" val="3302195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97AC972-DAA1-420F-B095-1DABE9FC6AB0}"/>
              </a:ext>
            </a:extLst>
          </p:cNvPr>
          <p:cNvSpPr>
            <a:spLocks noGrp="1"/>
          </p:cNvSpPr>
          <p:nvPr>
            <p:ph type="title"/>
          </p:nvPr>
        </p:nvSpPr>
        <p:spPr>
          <a:xfrm>
            <a:off x="839788" y="457200"/>
            <a:ext cx="3932237" cy="1600200"/>
          </a:xfrm>
        </p:spPr>
        <p:txBody>
          <a:bodyPr/>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612EB69A-1D9D-4F3B-A56A-4E21D8B0A118}"/>
              </a:ext>
            </a:extLst>
          </p:cNvPr>
          <p:cNvSpPr>
            <a:spLocks noGrp="1"/>
          </p:cNvSpPr>
          <p:nvPr>
            <p:ph idx="1"/>
          </p:nvPr>
        </p:nvSpPr>
        <p:spPr>
          <a:xfrm>
            <a:off x="5183188" y="987425"/>
            <a:ext cx="61737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3EB3906A-D783-4020-96BB-B7095D633C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8DD08BFF-E88A-43D7-A555-10DA782159E3}"/>
              </a:ext>
            </a:extLst>
          </p:cNvPr>
          <p:cNvSpPr>
            <a:spLocks noGrp="1"/>
          </p:cNvSpPr>
          <p:nvPr>
            <p:ph type="dt" idx="10"/>
          </p:nvPr>
        </p:nvSpPr>
        <p:spPr/>
        <p:txBody>
          <a:bodyPr/>
          <a:lstStyle>
            <a:lvl1pPr>
              <a:defRPr/>
            </a:lvl1pPr>
          </a:lstStyle>
          <a:p>
            <a:r>
              <a:rPr lang="pl-PL" altLang="pl-PL"/>
              <a:t>19-10-24</a:t>
            </a:r>
          </a:p>
        </p:txBody>
      </p:sp>
      <p:sp>
        <p:nvSpPr>
          <p:cNvPr id="6" name="Symbol zastępczy numeru slajdu 5">
            <a:extLst>
              <a:ext uri="{FF2B5EF4-FFF2-40B4-BE49-F238E27FC236}">
                <a16:creationId xmlns:a16="http://schemas.microsoft.com/office/drawing/2014/main" id="{1A0DC373-9DB2-49E6-B585-FE6414D8550B}"/>
              </a:ext>
            </a:extLst>
          </p:cNvPr>
          <p:cNvSpPr>
            <a:spLocks noGrp="1"/>
          </p:cNvSpPr>
          <p:nvPr>
            <p:ph type="sldNum" idx="11"/>
          </p:nvPr>
        </p:nvSpPr>
        <p:spPr/>
        <p:txBody>
          <a:bodyPr/>
          <a:lstStyle>
            <a:lvl1pPr>
              <a:defRPr/>
            </a:lvl1pPr>
          </a:lstStyle>
          <a:p>
            <a:fld id="{447B8635-279A-47A4-9D7D-E7E208EC0156}" type="slidenum">
              <a:rPr lang="pl-PL" altLang="pl-PL"/>
              <a:pPr/>
              <a:t>‹#›</a:t>
            </a:fld>
            <a:endParaRPr lang="pl-PL" altLang="pl-PL"/>
          </a:p>
        </p:txBody>
      </p:sp>
    </p:spTree>
    <p:extLst>
      <p:ext uri="{BB962C8B-B14F-4D97-AF65-F5344CB8AC3E}">
        <p14:creationId xmlns:p14="http://schemas.microsoft.com/office/powerpoint/2010/main" val="2763977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B7D71-324C-44F5-AAF3-73960CAF677D}"/>
              </a:ext>
            </a:extLst>
          </p:cNvPr>
          <p:cNvSpPr>
            <a:spLocks noGrp="1"/>
          </p:cNvSpPr>
          <p:nvPr>
            <p:ph type="title"/>
          </p:nvPr>
        </p:nvSpPr>
        <p:spPr>
          <a:xfrm>
            <a:off x="839788" y="457200"/>
            <a:ext cx="3932237" cy="1600200"/>
          </a:xfrm>
        </p:spPr>
        <p:txBody>
          <a:bodyPr/>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E2385686-326B-40CA-8EEC-3463F0D2E6D4}"/>
              </a:ext>
            </a:extLst>
          </p:cNvPr>
          <p:cNvSpPr>
            <a:spLocks noGrp="1"/>
          </p:cNvSpPr>
          <p:nvPr>
            <p:ph type="pic" idx="1"/>
          </p:nvPr>
        </p:nvSpPr>
        <p:spPr>
          <a:xfrm>
            <a:off x="5183188" y="987425"/>
            <a:ext cx="617378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A77FB568-35F8-4C4D-A027-779A731365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CBA69B05-B643-4B57-8234-A3BE4ABBEAC2}"/>
              </a:ext>
            </a:extLst>
          </p:cNvPr>
          <p:cNvSpPr>
            <a:spLocks noGrp="1"/>
          </p:cNvSpPr>
          <p:nvPr>
            <p:ph type="dt" idx="10"/>
          </p:nvPr>
        </p:nvSpPr>
        <p:spPr/>
        <p:txBody>
          <a:bodyPr/>
          <a:lstStyle>
            <a:lvl1pPr>
              <a:defRPr/>
            </a:lvl1pPr>
          </a:lstStyle>
          <a:p>
            <a:r>
              <a:rPr lang="pl-PL" altLang="pl-PL"/>
              <a:t>19-10-24</a:t>
            </a:r>
          </a:p>
        </p:txBody>
      </p:sp>
      <p:sp>
        <p:nvSpPr>
          <p:cNvPr id="6" name="Symbol zastępczy numeru slajdu 5">
            <a:extLst>
              <a:ext uri="{FF2B5EF4-FFF2-40B4-BE49-F238E27FC236}">
                <a16:creationId xmlns:a16="http://schemas.microsoft.com/office/drawing/2014/main" id="{195384BC-6ED9-4060-9DE8-00E78AB3D42B}"/>
              </a:ext>
            </a:extLst>
          </p:cNvPr>
          <p:cNvSpPr>
            <a:spLocks noGrp="1"/>
          </p:cNvSpPr>
          <p:nvPr>
            <p:ph type="sldNum" idx="11"/>
          </p:nvPr>
        </p:nvSpPr>
        <p:spPr/>
        <p:txBody>
          <a:bodyPr/>
          <a:lstStyle>
            <a:lvl1pPr>
              <a:defRPr/>
            </a:lvl1pPr>
          </a:lstStyle>
          <a:p>
            <a:fld id="{28849F6C-8A87-41CC-96D8-27C09EEBC950}" type="slidenum">
              <a:rPr lang="pl-PL" altLang="pl-PL"/>
              <a:pPr/>
              <a:t>‹#›</a:t>
            </a:fld>
            <a:endParaRPr lang="pl-PL" altLang="pl-PL"/>
          </a:p>
        </p:txBody>
      </p:sp>
    </p:spTree>
    <p:extLst>
      <p:ext uri="{BB962C8B-B14F-4D97-AF65-F5344CB8AC3E}">
        <p14:creationId xmlns:p14="http://schemas.microsoft.com/office/powerpoint/2010/main" val="1216704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5" name="Picture 1">
            <a:extLst>
              <a:ext uri="{FF2B5EF4-FFF2-40B4-BE49-F238E27FC236}">
                <a16:creationId xmlns:a16="http://schemas.microsoft.com/office/drawing/2014/main" id="{E29EDD8C-BC84-4237-B9E3-74325338665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6" name="Rectangle 2">
            <a:extLst>
              <a:ext uri="{FF2B5EF4-FFF2-40B4-BE49-F238E27FC236}">
                <a16:creationId xmlns:a16="http://schemas.microsoft.com/office/drawing/2014/main" id="{D70BD786-7065-4E71-A7AE-C25E457F9E91}"/>
              </a:ext>
            </a:extLst>
          </p:cNvPr>
          <p:cNvSpPr>
            <a:spLocks noGrp="1" noChangeArrowheads="1"/>
          </p:cNvSpPr>
          <p:nvPr>
            <p:ph type="title"/>
          </p:nvPr>
        </p:nvSpPr>
        <p:spPr bwMode="auto">
          <a:xfrm>
            <a:off x="914400" y="792163"/>
            <a:ext cx="10360025"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b" anchorCtr="0" compatLnSpc="1">
            <a:prstTxWarp prst="textNoShape">
              <a:avLst/>
            </a:prstTxWarp>
          </a:bodyPr>
          <a:lstStyle/>
          <a:p>
            <a:pPr lvl="0"/>
            <a:r>
              <a:rPr lang="en-GB" altLang="pl-PL"/>
              <a:t>Kliknij, aby edytować format tekstu tytułu</a:t>
            </a:r>
          </a:p>
        </p:txBody>
      </p:sp>
      <p:sp>
        <p:nvSpPr>
          <p:cNvPr id="1027" name="Rectangle 3">
            <a:extLst>
              <a:ext uri="{FF2B5EF4-FFF2-40B4-BE49-F238E27FC236}">
                <a16:creationId xmlns:a16="http://schemas.microsoft.com/office/drawing/2014/main" id="{3D89B081-B734-4763-B77B-57D695B73E45}"/>
              </a:ext>
            </a:extLst>
          </p:cNvPr>
          <p:cNvSpPr>
            <a:spLocks noGrp="1" noChangeArrowheads="1"/>
          </p:cNvSpPr>
          <p:nvPr>
            <p:ph type="dt"/>
          </p:nvPr>
        </p:nvSpPr>
        <p:spPr bwMode="auto">
          <a:xfrm>
            <a:off x="836613" y="6356350"/>
            <a:ext cx="27400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r>
              <a:rPr lang="pl-PL" altLang="pl-PL"/>
              <a:t>19-10-24</a:t>
            </a:r>
          </a:p>
        </p:txBody>
      </p:sp>
      <p:sp>
        <p:nvSpPr>
          <p:cNvPr id="1028" name="Text Box 4">
            <a:extLst>
              <a:ext uri="{FF2B5EF4-FFF2-40B4-BE49-F238E27FC236}">
                <a16:creationId xmlns:a16="http://schemas.microsoft.com/office/drawing/2014/main" id="{2FDC1BF5-275D-4B2E-9295-D8AD3169300A}"/>
              </a:ext>
            </a:extLst>
          </p:cNvPr>
          <p:cNvSpPr txBox="1">
            <a:spLocks noChangeArrowheads="1"/>
          </p:cNvSpPr>
          <p:nvPr/>
        </p:nvSpPr>
        <p:spPr bwMode="auto">
          <a:xfrm>
            <a:off x="4038600" y="6356350"/>
            <a:ext cx="411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1029" name="Rectangle 5">
            <a:extLst>
              <a:ext uri="{FF2B5EF4-FFF2-40B4-BE49-F238E27FC236}">
                <a16:creationId xmlns:a16="http://schemas.microsoft.com/office/drawing/2014/main" id="{A47B8A76-B1B0-463E-8726-E3B7ABBB4184}"/>
              </a:ext>
            </a:extLst>
          </p:cNvPr>
          <p:cNvSpPr>
            <a:spLocks noGrp="1" noChangeArrowheads="1"/>
          </p:cNvSpPr>
          <p:nvPr>
            <p:ph type="sldNum"/>
          </p:nvPr>
        </p:nvSpPr>
        <p:spPr bwMode="auto">
          <a:xfrm>
            <a:off x="8612188" y="6356350"/>
            <a:ext cx="27400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03F544D5-C568-45E7-B1EA-FC5804E391E2}" type="slidenum">
              <a:rPr lang="pl-PL" altLang="pl-PL"/>
              <a:pPr/>
              <a:t>‹#›</a:t>
            </a:fld>
            <a:endParaRPr lang="pl-PL" altLang="pl-PL"/>
          </a:p>
        </p:txBody>
      </p:sp>
      <p:sp>
        <p:nvSpPr>
          <p:cNvPr id="1030" name="Rectangle 6">
            <a:extLst>
              <a:ext uri="{FF2B5EF4-FFF2-40B4-BE49-F238E27FC236}">
                <a16:creationId xmlns:a16="http://schemas.microsoft.com/office/drawing/2014/main" id="{06C8F028-C080-4BAE-B418-250A0B06C05C}"/>
              </a:ext>
            </a:extLst>
          </p:cNvPr>
          <p:cNvSpPr>
            <a:spLocks noGrp="1" noChangeArrowheads="1"/>
          </p:cNvSpPr>
          <p:nvPr>
            <p:ph type="body" idx="1"/>
          </p:nvPr>
        </p:nvSpPr>
        <p:spPr bwMode="auto">
          <a:xfrm>
            <a:off x="609600" y="1604963"/>
            <a:ext cx="10971213"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pl-PL"/>
              <a:t>Kliknij, aby edytować format tekstu konspektu</a:t>
            </a:r>
          </a:p>
          <a:p>
            <a:pPr lvl="1"/>
            <a:r>
              <a:rPr lang="en-GB" altLang="pl-PL"/>
              <a:t>Drugi poziom konspektu</a:t>
            </a:r>
          </a:p>
          <a:p>
            <a:pPr lvl="2"/>
            <a:r>
              <a:rPr lang="en-GB" altLang="pl-PL"/>
              <a:t>Trzeci poziom konspektu</a:t>
            </a:r>
          </a:p>
          <a:p>
            <a:pPr lvl="3"/>
            <a:r>
              <a:rPr lang="en-GB" altLang="pl-PL"/>
              <a:t>Czwarty poziom konspektu</a:t>
            </a:r>
          </a:p>
          <a:p>
            <a:pPr lvl="4"/>
            <a:r>
              <a:rPr lang="en-GB" altLang="pl-PL"/>
              <a:t>Piąty poziom konspektu</a:t>
            </a:r>
          </a:p>
          <a:p>
            <a:pPr lvl="4"/>
            <a:r>
              <a:rPr lang="en-GB" altLang="pl-PL"/>
              <a:t>Szósty poziom konspektu</a:t>
            </a:r>
          </a:p>
          <a:p>
            <a:pPr lvl="4"/>
            <a:r>
              <a:rPr lang="en-GB" altLang="pl-PL"/>
              <a:t>Siódmy poziom konspektu</a:t>
            </a:r>
          </a:p>
          <a:p>
            <a:pPr lvl="4"/>
            <a:r>
              <a:rPr lang="en-GB" altLang="pl-PL"/>
              <a:t>Ósmy poziom konspektu</a:t>
            </a:r>
          </a:p>
          <a:p>
            <a:pPr lvl="4"/>
            <a:r>
              <a:rPr lang="en-GB" altLang="pl-PL"/>
              <a:t>Dziewiąty poziom konspektu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449263" rtl="0" fontAlgn="base">
        <a:lnSpc>
          <a:spcPct val="102000"/>
        </a:lnSpc>
        <a:spcBef>
          <a:spcPct val="0"/>
        </a:spcBef>
        <a:spcAft>
          <a:spcPct val="0"/>
        </a:spcAft>
        <a:buClr>
          <a:srgbClr val="000000"/>
        </a:buClr>
        <a:buSzPct val="100000"/>
        <a:buFont typeface="Times New Roman" panose="02020603050405020304" pitchFamily="18" charset="0"/>
        <a:defRPr sz="3600" b="1" kern="1200">
          <a:solidFill>
            <a:srgbClr val="00638E"/>
          </a:solidFill>
          <a:latin typeface="+mj-lt"/>
          <a:ea typeface="+mj-ea"/>
          <a:cs typeface="+mj-cs"/>
        </a:defRPr>
      </a:lvl1pPr>
      <a:lvl2pPr marL="742950" indent="-285750" algn="ctr" defTabSz="449263" rtl="0" fontAlgn="base">
        <a:lnSpc>
          <a:spcPct val="102000"/>
        </a:lnSpc>
        <a:spcBef>
          <a:spcPct val="0"/>
        </a:spcBef>
        <a:spcAft>
          <a:spcPct val="0"/>
        </a:spcAft>
        <a:buClr>
          <a:srgbClr val="000000"/>
        </a:buClr>
        <a:buSzPct val="100000"/>
        <a:buFont typeface="Times New Roman" panose="02020603050405020304" pitchFamily="18" charset="0"/>
        <a:defRPr sz="3600" b="1">
          <a:solidFill>
            <a:srgbClr val="00638E"/>
          </a:solidFill>
          <a:latin typeface="Open Sans" pitchFamily="32" charset="0"/>
          <a:ea typeface="Microsoft YaHei" panose="020B0503020204020204" pitchFamily="34" charset="-122"/>
        </a:defRPr>
      </a:lvl2pPr>
      <a:lvl3pPr marL="1143000" indent="-228600" algn="ctr" defTabSz="449263" rtl="0" fontAlgn="base">
        <a:lnSpc>
          <a:spcPct val="102000"/>
        </a:lnSpc>
        <a:spcBef>
          <a:spcPct val="0"/>
        </a:spcBef>
        <a:spcAft>
          <a:spcPct val="0"/>
        </a:spcAft>
        <a:buClr>
          <a:srgbClr val="000000"/>
        </a:buClr>
        <a:buSzPct val="100000"/>
        <a:buFont typeface="Times New Roman" panose="02020603050405020304" pitchFamily="18" charset="0"/>
        <a:defRPr sz="3600" b="1">
          <a:solidFill>
            <a:srgbClr val="00638E"/>
          </a:solidFill>
          <a:latin typeface="Open Sans" pitchFamily="32" charset="0"/>
          <a:ea typeface="Microsoft YaHei" panose="020B0503020204020204" pitchFamily="34" charset="-122"/>
        </a:defRPr>
      </a:lvl3pPr>
      <a:lvl4pPr marL="1600200" indent="-228600" algn="ctr" defTabSz="449263" rtl="0" fontAlgn="base">
        <a:lnSpc>
          <a:spcPct val="102000"/>
        </a:lnSpc>
        <a:spcBef>
          <a:spcPct val="0"/>
        </a:spcBef>
        <a:spcAft>
          <a:spcPct val="0"/>
        </a:spcAft>
        <a:buClr>
          <a:srgbClr val="000000"/>
        </a:buClr>
        <a:buSzPct val="100000"/>
        <a:buFont typeface="Times New Roman" panose="02020603050405020304" pitchFamily="18" charset="0"/>
        <a:defRPr sz="3600" b="1">
          <a:solidFill>
            <a:srgbClr val="00638E"/>
          </a:solidFill>
          <a:latin typeface="Open Sans" pitchFamily="32" charset="0"/>
          <a:ea typeface="Microsoft YaHei" panose="020B0503020204020204" pitchFamily="34" charset="-122"/>
        </a:defRPr>
      </a:lvl4pPr>
      <a:lvl5pPr marL="2057400" indent="-228600" algn="ctr" defTabSz="449263" rtl="0" fontAlgn="base">
        <a:lnSpc>
          <a:spcPct val="102000"/>
        </a:lnSpc>
        <a:spcBef>
          <a:spcPct val="0"/>
        </a:spcBef>
        <a:spcAft>
          <a:spcPct val="0"/>
        </a:spcAft>
        <a:buClr>
          <a:srgbClr val="000000"/>
        </a:buClr>
        <a:buSzPct val="100000"/>
        <a:buFont typeface="Times New Roman" panose="02020603050405020304" pitchFamily="18" charset="0"/>
        <a:defRPr sz="3600" b="1">
          <a:solidFill>
            <a:srgbClr val="00638E"/>
          </a:solidFill>
          <a:latin typeface="Open Sans" pitchFamily="32" charset="0"/>
          <a:ea typeface="Microsoft YaHei" panose="020B0503020204020204" pitchFamily="34" charset="-122"/>
        </a:defRPr>
      </a:lvl5pPr>
      <a:lvl6pPr marL="2514600" indent="-228600" algn="ctr" defTabSz="449263" rtl="0" fontAlgn="base">
        <a:lnSpc>
          <a:spcPct val="102000"/>
        </a:lnSpc>
        <a:spcBef>
          <a:spcPct val="0"/>
        </a:spcBef>
        <a:spcAft>
          <a:spcPct val="0"/>
        </a:spcAft>
        <a:buClr>
          <a:srgbClr val="000000"/>
        </a:buClr>
        <a:buSzPct val="100000"/>
        <a:buFont typeface="Times New Roman" panose="02020603050405020304" pitchFamily="18" charset="0"/>
        <a:defRPr sz="3600" b="1">
          <a:solidFill>
            <a:srgbClr val="00638E"/>
          </a:solidFill>
          <a:latin typeface="Open Sans" pitchFamily="32" charset="0"/>
          <a:ea typeface="Microsoft YaHei" panose="020B0503020204020204" pitchFamily="34" charset="-122"/>
        </a:defRPr>
      </a:lvl6pPr>
      <a:lvl7pPr marL="2971800" indent="-228600" algn="ctr" defTabSz="449263" rtl="0" fontAlgn="base">
        <a:lnSpc>
          <a:spcPct val="102000"/>
        </a:lnSpc>
        <a:spcBef>
          <a:spcPct val="0"/>
        </a:spcBef>
        <a:spcAft>
          <a:spcPct val="0"/>
        </a:spcAft>
        <a:buClr>
          <a:srgbClr val="000000"/>
        </a:buClr>
        <a:buSzPct val="100000"/>
        <a:buFont typeface="Times New Roman" panose="02020603050405020304" pitchFamily="18" charset="0"/>
        <a:defRPr sz="3600" b="1">
          <a:solidFill>
            <a:srgbClr val="00638E"/>
          </a:solidFill>
          <a:latin typeface="Open Sans" pitchFamily="32" charset="0"/>
          <a:ea typeface="Microsoft YaHei" panose="020B0503020204020204" pitchFamily="34" charset="-122"/>
        </a:defRPr>
      </a:lvl7pPr>
      <a:lvl8pPr marL="3429000" indent="-228600" algn="ctr" defTabSz="449263" rtl="0" fontAlgn="base">
        <a:lnSpc>
          <a:spcPct val="102000"/>
        </a:lnSpc>
        <a:spcBef>
          <a:spcPct val="0"/>
        </a:spcBef>
        <a:spcAft>
          <a:spcPct val="0"/>
        </a:spcAft>
        <a:buClr>
          <a:srgbClr val="000000"/>
        </a:buClr>
        <a:buSzPct val="100000"/>
        <a:buFont typeface="Times New Roman" panose="02020603050405020304" pitchFamily="18" charset="0"/>
        <a:defRPr sz="3600" b="1">
          <a:solidFill>
            <a:srgbClr val="00638E"/>
          </a:solidFill>
          <a:latin typeface="Open Sans" pitchFamily="32" charset="0"/>
          <a:ea typeface="Microsoft YaHei" panose="020B0503020204020204" pitchFamily="34" charset="-122"/>
        </a:defRPr>
      </a:lvl8pPr>
      <a:lvl9pPr marL="3886200" indent="-228600" algn="ctr" defTabSz="449263" rtl="0" fontAlgn="base">
        <a:lnSpc>
          <a:spcPct val="102000"/>
        </a:lnSpc>
        <a:spcBef>
          <a:spcPct val="0"/>
        </a:spcBef>
        <a:spcAft>
          <a:spcPct val="0"/>
        </a:spcAft>
        <a:buClr>
          <a:srgbClr val="000000"/>
        </a:buClr>
        <a:buSzPct val="100000"/>
        <a:buFont typeface="Times New Roman" panose="02020603050405020304" pitchFamily="18" charset="0"/>
        <a:defRPr sz="3600" b="1">
          <a:solidFill>
            <a:srgbClr val="00638E"/>
          </a:solidFill>
          <a:latin typeface="Open Sans" pitchFamily="32" charset="0"/>
          <a:ea typeface="Microsoft YaHei" panose="020B0503020204020204" pitchFamily="34" charset="-122"/>
        </a:defRPr>
      </a:lvl9pPr>
    </p:titleStyle>
    <p:bodyStyle>
      <a:lvl1pPr marL="342900" indent="-342900" algn="l" defTabSz="449263" rtl="0" fontAlgn="base">
        <a:lnSpc>
          <a:spcPct val="102000"/>
        </a:lnSpc>
        <a:spcBef>
          <a:spcPct val="0"/>
        </a:spcBef>
        <a:spcAft>
          <a:spcPts val="1413"/>
        </a:spcAft>
        <a:buClr>
          <a:srgbClr val="000000"/>
        </a:buClr>
        <a:buSzPct val="100000"/>
        <a:buFont typeface="Times New Roman" panose="02020603050405020304" pitchFamily="18" charset="0"/>
        <a:defRPr sz="2800" kern="1200">
          <a:solidFill>
            <a:srgbClr val="00638E"/>
          </a:solidFill>
          <a:latin typeface="+mn-lt"/>
          <a:ea typeface="+mn-ea"/>
          <a:cs typeface="+mn-cs"/>
        </a:defRPr>
      </a:lvl1pPr>
      <a:lvl2pPr marL="742950" indent="-285750" algn="l" defTabSz="449263" rtl="0" fontAlgn="base">
        <a:lnSpc>
          <a:spcPct val="102000"/>
        </a:lnSpc>
        <a:spcBef>
          <a:spcPct val="0"/>
        </a:spcBef>
        <a:spcAft>
          <a:spcPts val="1138"/>
        </a:spcAft>
        <a:buClr>
          <a:srgbClr val="000000"/>
        </a:buClr>
        <a:buSzPct val="100000"/>
        <a:buFont typeface="Times New Roman" panose="02020603050405020304" pitchFamily="18" charset="0"/>
        <a:defRPr sz="2000" kern="1200">
          <a:solidFill>
            <a:srgbClr val="0083A5"/>
          </a:solidFill>
          <a:latin typeface="+mn-lt"/>
          <a:ea typeface="+mn-ea"/>
          <a:cs typeface="+mn-cs"/>
        </a:defRPr>
      </a:lvl2pPr>
      <a:lvl3pPr marL="1143000" indent="-228600" algn="l" defTabSz="449263" rtl="0" fontAlgn="base">
        <a:lnSpc>
          <a:spcPct val="102000"/>
        </a:lnSpc>
        <a:spcBef>
          <a:spcPct val="0"/>
        </a:spcBef>
        <a:spcAft>
          <a:spcPts val="850"/>
        </a:spcAft>
        <a:buClr>
          <a:srgbClr val="000000"/>
        </a:buClr>
        <a:buSzPct val="100000"/>
        <a:buFont typeface="Times New Roman" panose="02020603050405020304" pitchFamily="18" charset="0"/>
        <a:defRPr kern="1200">
          <a:solidFill>
            <a:srgbClr val="0083A5"/>
          </a:solidFill>
          <a:latin typeface="+mn-lt"/>
          <a:ea typeface="+mn-ea"/>
          <a:cs typeface="+mn-cs"/>
        </a:defRPr>
      </a:lvl3pPr>
      <a:lvl4pPr marL="1600200" indent="-228600" algn="l" defTabSz="449263" rtl="0" fontAlgn="base">
        <a:lnSpc>
          <a:spcPct val="102000"/>
        </a:lnSpc>
        <a:spcBef>
          <a:spcPct val="0"/>
        </a:spcBef>
        <a:spcAft>
          <a:spcPts val="575"/>
        </a:spcAft>
        <a:buClr>
          <a:srgbClr val="000000"/>
        </a:buClr>
        <a:buSzPct val="100000"/>
        <a:buFont typeface="Times New Roman" panose="02020603050405020304" pitchFamily="18" charset="0"/>
        <a:defRPr kern="1200">
          <a:solidFill>
            <a:srgbClr val="0083A5"/>
          </a:solidFill>
          <a:latin typeface="+mn-lt"/>
          <a:ea typeface="+mn-ea"/>
          <a:cs typeface="+mn-cs"/>
        </a:defRPr>
      </a:lvl4pPr>
      <a:lvl5pPr marL="2057400" indent="-228600" algn="l" defTabSz="449263" rtl="0" fontAlgn="base">
        <a:lnSpc>
          <a:spcPct val="102000"/>
        </a:lnSpc>
        <a:spcBef>
          <a:spcPct val="0"/>
        </a:spcBef>
        <a:spcAft>
          <a:spcPts val="288"/>
        </a:spcAft>
        <a:buClr>
          <a:srgbClr val="000000"/>
        </a:buClr>
        <a:buSzPct val="100000"/>
        <a:buFont typeface="Times New Roman" panose="02020603050405020304" pitchFamily="18" charset="0"/>
        <a:defRPr sz="2000" kern="1200">
          <a:solidFill>
            <a:srgbClr val="0083A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hyperlink" Target="https://migrant.poznan.uw.gov.pl/pl/procedury/pobyt-czasowy-dla-posiadaczy-pesel-uk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migrant.poznan.uw.gov.pl/wsc-kontakt/pl"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2A8735AE-8235-43BC-878E-80ED9D29D227}"/>
              </a:ext>
            </a:extLst>
          </p:cNvPr>
          <p:cNvSpPr txBox="1">
            <a:spLocks noChangeArrowheads="1"/>
          </p:cNvSpPr>
          <p:nvPr/>
        </p:nvSpPr>
        <p:spPr bwMode="auto">
          <a:xfrm>
            <a:off x="914400" y="1122363"/>
            <a:ext cx="10364788"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3074" name="Text Box 2">
            <a:extLst>
              <a:ext uri="{FF2B5EF4-FFF2-40B4-BE49-F238E27FC236}">
                <a16:creationId xmlns:a16="http://schemas.microsoft.com/office/drawing/2014/main" id="{578A9A5B-846E-46AF-9CA3-277374578CCF}"/>
              </a:ext>
            </a:extLst>
          </p:cNvPr>
          <p:cNvSpPr txBox="1">
            <a:spLocks noChangeArrowheads="1"/>
          </p:cNvSpPr>
          <p:nvPr/>
        </p:nvSpPr>
        <p:spPr bwMode="auto">
          <a:xfrm>
            <a:off x="609600" y="1604963"/>
            <a:ext cx="10974388"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pic>
        <p:nvPicPr>
          <p:cNvPr id="3075" name="Picture 3">
            <a:extLst>
              <a:ext uri="{FF2B5EF4-FFF2-40B4-BE49-F238E27FC236}">
                <a16:creationId xmlns:a16="http://schemas.microsoft.com/office/drawing/2014/main" id="{F029BA8A-FB09-4099-ACC3-E46F7BED97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7788" y="1712913"/>
            <a:ext cx="9525000" cy="31829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8E396E3B-43B4-489D-97C6-F9EA84141FB1}"/>
              </a:ext>
            </a:extLst>
          </p:cNvPr>
          <p:cNvSpPr>
            <a:spLocks noGrp="1" noChangeArrowheads="1"/>
          </p:cNvSpPr>
          <p:nvPr>
            <p:ph type="title"/>
          </p:nvPr>
        </p:nvSpPr>
        <p:spPr>
          <a:xfrm>
            <a:off x="347344" y="836241"/>
            <a:ext cx="11724983" cy="1152599"/>
          </a:xfrm>
          <a:ln/>
        </p:spPr>
        <p:txBody>
          <a:bodyPr lIns="0" tIns="0" rIns="0" bIns="0" anchor="ctr"/>
          <a:lstStyle/>
          <a:p>
            <a:pPr algn="l">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r>
              <a:rPr lang="pl-PL" sz="4000" dirty="0"/>
              <a:t>Legalna praca obywatela Ukrainy c. d.</a:t>
            </a:r>
            <a:endParaRPr lang="pl-PL" altLang="pl-PL" sz="4000" dirty="0">
              <a:solidFill>
                <a:srgbClr val="0083A5"/>
              </a:solidFill>
            </a:endParaRPr>
          </a:p>
        </p:txBody>
      </p:sp>
      <p:sp>
        <p:nvSpPr>
          <p:cNvPr id="4" name="Symbol zastępczy zawartości 2">
            <a:extLst>
              <a:ext uri="{FF2B5EF4-FFF2-40B4-BE49-F238E27FC236}">
                <a16:creationId xmlns:a16="http://schemas.microsoft.com/office/drawing/2014/main" id="{FA797AAE-B696-4382-BA10-F483AAB07236}"/>
              </a:ext>
            </a:extLst>
          </p:cNvPr>
          <p:cNvSpPr txBox="1">
            <a:spLocks/>
          </p:cNvSpPr>
          <p:nvPr/>
        </p:nvSpPr>
        <p:spPr>
          <a:xfrm>
            <a:off x="329841" y="1988840"/>
            <a:ext cx="10953478" cy="4524375"/>
          </a:xfrm>
          <a:prstGeom prst="rect">
            <a:avLst/>
          </a:prstGeom>
        </p:spPr>
        <p:txBody>
          <a:bodyPr>
            <a:normAutofit/>
          </a:bodyPr>
          <a:lstStyle>
            <a:lvl1pPr marL="342900" indent="-342900" algn="l" defTabSz="449263" rtl="0" fontAlgn="base">
              <a:lnSpc>
                <a:spcPct val="102000"/>
              </a:lnSpc>
              <a:spcBef>
                <a:spcPct val="0"/>
              </a:spcBef>
              <a:spcAft>
                <a:spcPts val="1413"/>
              </a:spcAft>
              <a:buClr>
                <a:srgbClr val="000000"/>
              </a:buClr>
              <a:buSzPct val="100000"/>
              <a:buFont typeface="Times New Roman" panose="02020603050405020304" pitchFamily="18" charset="0"/>
              <a:defRPr sz="2800" kern="1200">
                <a:solidFill>
                  <a:srgbClr val="00638E"/>
                </a:solidFill>
                <a:latin typeface="+mn-lt"/>
                <a:ea typeface="+mn-ea"/>
                <a:cs typeface="+mn-cs"/>
              </a:defRPr>
            </a:lvl1pPr>
            <a:lvl2pPr marL="742950" indent="-285750" algn="l" defTabSz="449263" rtl="0" fontAlgn="base">
              <a:lnSpc>
                <a:spcPct val="102000"/>
              </a:lnSpc>
              <a:spcBef>
                <a:spcPct val="0"/>
              </a:spcBef>
              <a:spcAft>
                <a:spcPts val="1138"/>
              </a:spcAft>
              <a:buClr>
                <a:srgbClr val="000000"/>
              </a:buClr>
              <a:buSzPct val="100000"/>
              <a:buFont typeface="Times New Roman" panose="02020603050405020304" pitchFamily="18" charset="0"/>
              <a:defRPr sz="2000" kern="1200">
                <a:solidFill>
                  <a:srgbClr val="0083A5"/>
                </a:solidFill>
                <a:latin typeface="+mn-lt"/>
                <a:ea typeface="+mn-ea"/>
                <a:cs typeface="+mn-cs"/>
              </a:defRPr>
            </a:lvl2pPr>
            <a:lvl3pPr marL="1143000" indent="-228600" algn="l" defTabSz="449263" rtl="0" fontAlgn="base">
              <a:lnSpc>
                <a:spcPct val="102000"/>
              </a:lnSpc>
              <a:spcBef>
                <a:spcPct val="0"/>
              </a:spcBef>
              <a:spcAft>
                <a:spcPts val="850"/>
              </a:spcAft>
              <a:buClr>
                <a:srgbClr val="000000"/>
              </a:buClr>
              <a:buSzPct val="100000"/>
              <a:buFont typeface="Times New Roman" panose="02020603050405020304" pitchFamily="18" charset="0"/>
              <a:defRPr kern="1200">
                <a:solidFill>
                  <a:srgbClr val="0083A5"/>
                </a:solidFill>
                <a:latin typeface="+mn-lt"/>
                <a:ea typeface="+mn-ea"/>
                <a:cs typeface="+mn-cs"/>
              </a:defRPr>
            </a:lvl3pPr>
            <a:lvl4pPr marL="1600200" indent="-228600" algn="l" defTabSz="449263" rtl="0" fontAlgn="base">
              <a:lnSpc>
                <a:spcPct val="102000"/>
              </a:lnSpc>
              <a:spcBef>
                <a:spcPct val="0"/>
              </a:spcBef>
              <a:spcAft>
                <a:spcPts val="575"/>
              </a:spcAft>
              <a:buClr>
                <a:srgbClr val="000000"/>
              </a:buClr>
              <a:buSzPct val="100000"/>
              <a:buFont typeface="Times New Roman" panose="02020603050405020304" pitchFamily="18" charset="0"/>
              <a:defRPr kern="1200">
                <a:solidFill>
                  <a:srgbClr val="0083A5"/>
                </a:solidFill>
                <a:latin typeface="+mn-lt"/>
                <a:ea typeface="+mn-ea"/>
                <a:cs typeface="+mn-cs"/>
              </a:defRPr>
            </a:lvl4pPr>
            <a:lvl5pPr marL="2057400" indent="-228600" algn="l" defTabSz="449263" rtl="0" fontAlgn="base">
              <a:lnSpc>
                <a:spcPct val="102000"/>
              </a:lnSpc>
              <a:spcBef>
                <a:spcPct val="0"/>
              </a:spcBef>
              <a:spcAft>
                <a:spcPts val="288"/>
              </a:spcAft>
              <a:buClr>
                <a:srgbClr val="000000"/>
              </a:buClr>
              <a:buSzPct val="100000"/>
              <a:buFont typeface="Times New Roman" panose="02020603050405020304" pitchFamily="18" charset="0"/>
              <a:defRPr sz="2000" kern="1200">
                <a:solidFill>
                  <a:srgbClr val="0083A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950" indent="0" hangingPunct="1">
              <a:buSzPct val="183000"/>
              <a:tabLst>
                <a:tab pos="723900" algn="l"/>
                <a:tab pos="1447800" algn="l"/>
                <a:tab pos="2171700" algn="l"/>
                <a:tab pos="2895600" algn="l"/>
                <a:tab pos="3619500" algn="l"/>
                <a:tab pos="4343400" algn="l"/>
                <a:tab pos="5067300" algn="l"/>
              </a:tabLst>
            </a:pPr>
            <a:endParaRPr lang="pl-PL" dirty="0"/>
          </a:p>
          <a:p>
            <a:pPr hangingPunct="1"/>
            <a:endParaRPr lang="pl-PL" sz="2200" dirty="0"/>
          </a:p>
        </p:txBody>
      </p:sp>
      <p:sp>
        <p:nvSpPr>
          <p:cNvPr id="5" name="Symbol zastępczy zawartości 2">
            <a:extLst>
              <a:ext uri="{FF2B5EF4-FFF2-40B4-BE49-F238E27FC236}">
                <a16:creationId xmlns:a16="http://schemas.microsoft.com/office/drawing/2014/main" id="{DF9C478E-11F6-43A9-8E0C-928A93824D62}"/>
              </a:ext>
            </a:extLst>
          </p:cNvPr>
          <p:cNvSpPr txBox="1">
            <a:spLocks/>
          </p:cNvSpPr>
          <p:nvPr/>
        </p:nvSpPr>
        <p:spPr>
          <a:xfrm>
            <a:off x="121261" y="1863181"/>
            <a:ext cx="11953328" cy="4994819"/>
          </a:xfrm>
          <a:prstGeom prst="rect">
            <a:avLst/>
          </a:prstGeom>
        </p:spPr>
        <p:txBody>
          <a:bodyPr>
            <a:normAutofit fontScale="92500" lnSpcReduction="10000"/>
          </a:bodyPr>
          <a:lstStyle>
            <a:lvl1pPr marL="342900" indent="-342900" algn="l" defTabSz="449263" rtl="0" fontAlgn="base">
              <a:lnSpc>
                <a:spcPct val="102000"/>
              </a:lnSpc>
              <a:spcBef>
                <a:spcPct val="0"/>
              </a:spcBef>
              <a:spcAft>
                <a:spcPts val="1413"/>
              </a:spcAft>
              <a:buClr>
                <a:srgbClr val="000000"/>
              </a:buClr>
              <a:buSzPct val="100000"/>
              <a:buFont typeface="Times New Roman" panose="02020603050405020304" pitchFamily="18" charset="0"/>
              <a:defRPr sz="2800" kern="1200">
                <a:solidFill>
                  <a:srgbClr val="00638E"/>
                </a:solidFill>
                <a:latin typeface="+mn-lt"/>
                <a:ea typeface="+mn-ea"/>
                <a:cs typeface="+mn-cs"/>
              </a:defRPr>
            </a:lvl1pPr>
            <a:lvl2pPr marL="742950" indent="-285750" algn="l" defTabSz="449263" rtl="0" fontAlgn="base">
              <a:lnSpc>
                <a:spcPct val="102000"/>
              </a:lnSpc>
              <a:spcBef>
                <a:spcPct val="0"/>
              </a:spcBef>
              <a:spcAft>
                <a:spcPts val="1138"/>
              </a:spcAft>
              <a:buClr>
                <a:srgbClr val="000000"/>
              </a:buClr>
              <a:buSzPct val="100000"/>
              <a:buFont typeface="Times New Roman" panose="02020603050405020304" pitchFamily="18" charset="0"/>
              <a:defRPr sz="2000" kern="1200">
                <a:solidFill>
                  <a:srgbClr val="0083A5"/>
                </a:solidFill>
                <a:latin typeface="+mn-lt"/>
                <a:ea typeface="+mn-ea"/>
                <a:cs typeface="+mn-cs"/>
              </a:defRPr>
            </a:lvl2pPr>
            <a:lvl3pPr marL="1143000" indent="-228600" algn="l" defTabSz="449263" rtl="0" fontAlgn="base">
              <a:lnSpc>
                <a:spcPct val="102000"/>
              </a:lnSpc>
              <a:spcBef>
                <a:spcPct val="0"/>
              </a:spcBef>
              <a:spcAft>
                <a:spcPts val="850"/>
              </a:spcAft>
              <a:buClr>
                <a:srgbClr val="000000"/>
              </a:buClr>
              <a:buSzPct val="100000"/>
              <a:buFont typeface="Times New Roman" panose="02020603050405020304" pitchFamily="18" charset="0"/>
              <a:defRPr kern="1200">
                <a:solidFill>
                  <a:srgbClr val="0083A5"/>
                </a:solidFill>
                <a:latin typeface="+mn-lt"/>
                <a:ea typeface="+mn-ea"/>
                <a:cs typeface="+mn-cs"/>
              </a:defRPr>
            </a:lvl3pPr>
            <a:lvl4pPr marL="1600200" indent="-228600" algn="l" defTabSz="449263" rtl="0" fontAlgn="base">
              <a:lnSpc>
                <a:spcPct val="102000"/>
              </a:lnSpc>
              <a:spcBef>
                <a:spcPct val="0"/>
              </a:spcBef>
              <a:spcAft>
                <a:spcPts val="575"/>
              </a:spcAft>
              <a:buClr>
                <a:srgbClr val="000000"/>
              </a:buClr>
              <a:buSzPct val="100000"/>
              <a:buFont typeface="Times New Roman" panose="02020603050405020304" pitchFamily="18" charset="0"/>
              <a:defRPr kern="1200">
                <a:solidFill>
                  <a:srgbClr val="0083A5"/>
                </a:solidFill>
                <a:latin typeface="+mn-lt"/>
                <a:ea typeface="+mn-ea"/>
                <a:cs typeface="+mn-cs"/>
              </a:defRPr>
            </a:lvl4pPr>
            <a:lvl5pPr marL="2057400" indent="-228600" algn="l" defTabSz="449263" rtl="0" fontAlgn="base">
              <a:lnSpc>
                <a:spcPct val="102000"/>
              </a:lnSpc>
              <a:spcBef>
                <a:spcPct val="0"/>
              </a:spcBef>
              <a:spcAft>
                <a:spcPts val="288"/>
              </a:spcAft>
              <a:buClr>
                <a:srgbClr val="000000"/>
              </a:buClr>
              <a:buSzPct val="100000"/>
              <a:buFont typeface="Times New Roman" panose="02020603050405020304" pitchFamily="18" charset="0"/>
              <a:defRPr sz="2000" kern="1200">
                <a:solidFill>
                  <a:srgbClr val="0083A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950" indent="0">
              <a:lnSpc>
                <a:spcPct val="120000"/>
              </a:lnSpc>
              <a:buSzPct val="183000"/>
              <a:tabLst>
                <a:tab pos="723900" algn="l"/>
                <a:tab pos="1447800" algn="l"/>
                <a:tab pos="2171700" algn="l"/>
                <a:tab pos="2895600" algn="l"/>
                <a:tab pos="3619500" algn="l"/>
                <a:tab pos="4343400" algn="l"/>
                <a:tab pos="5067300" algn="l"/>
              </a:tabLst>
            </a:pPr>
            <a:r>
              <a:rPr lang="pl-PL" sz="2600" dirty="0">
                <a:solidFill>
                  <a:srgbClr val="0083A5"/>
                </a:solidFill>
              </a:rPr>
              <a:t>Obowiązek powiadomienia </a:t>
            </a:r>
            <a:r>
              <a:rPr lang="pl-PL" sz="2600" u="sng" dirty="0">
                <a:solidFill>
                  <a:srgbClr val="0083A5"/>
                </a:solidFill>
              </a:rPr>
              <a:t>nie dotyczy </a:t>
            </a:r>
            <a:r>
              <a:rPr lang="pl-PL" sz="2600" dirty="0">
                <a:solidFill>
                  <a:srgbClr val="0083A5"/>
                </a:solidFill>
              </a:rPr>
              <a:t>obywateli Ukrainy, którzy mogą wykonywać pracę bez zezwolenia (na podstawie art. 87 ustawy o promocji zatrudnienia i instytucjach rynku pracy), np. posiadacze zezwolenia na pobyt stały lub rezydenta długoterminowego UE.</a:t>
            </a:r>
          </a:p>
          <a:p>
            <a:pPr marL="107950" indent="0">
              <a:buSzPct val="183000"/>
              <a:tabLst>
                <a:tab pos="723900" algn="l"/>
                <a:tab pos="1447800" algn="l"/>
                <a:tab pos="2171700" algn="l"/>
                <a:tab pos="2895600" algn="l"/>
                <a:tab pos="3619500" algn="l"/>
                <a:tab pos="4343400" algn="l"/>
                <a:tab pos="5067300" algn="l"/>
              </a:tabLst>
            </a:pPr>
            <a:r>
              <a:rPr lang="pl-PL" b="1" dirty="0"/>
              <a:t>Pobyt czasowy i praca a powiadomienie</a:t>
            </a:r>
          </a:p>
          <a:p>
            <a:pPr marL="431800" indent="-323850">
              <a:buSzPct val="183000"/>
              <a:buBlip>
                <a:blip r:embed="rId3"/>
              </a:buBlip>
              <a:tabLst>
                <a:tab pos="723900" algn="l"/>
                <a:tab pos="1447800" algn="l"/>
                <a:tab pos="2171700" algn="l"/>
                <a:tab pos="2895600" algn="l"/>
                <a:tab pos="3619500" algn="l"/>
                <a:tab pos="4343400" algn="l"/>
                <a:tab pos="5067300" algn="l"/>
              </a:tabLst>
            </a:pPr>
            <a:r>
              <a:rPr lang="pl-PL" sz="2400" dirty="0">
                <a:solidFill>
                  <a:srgbClr val="0083A5"/>
                </a:solidFill>
              </a:rPr>
              <a:t>Cudzoziemiec ma obowiązek powiadomić pracodawcę o otrzymaniu decyzji na pobyt czasowy i pracę w terminie 7 dni od jej doręczenia.</a:t>
            </a:r>
          </a:p>
          <a:p>
            <a:pPr marL="431800" indent="-323850">
              <a:buSzPct val="183000"/>
              <a:buBlip>
                <a:blip r:embed="rId3"/>
              </a:buBlip>
              <a:tabLst>
                <a:tab pos="723900" algn="l"/>
                <a:tab pos="1447800" algn="l"/>
                <a:tab pos="2171700" algn="l"/>
                <a:tab pos="2895600" algn="l"/>
                <a:tab pos="3619500" algn="l"/>
                <a:tab pos="4343400" algn="l"/>
                <a:tab pos="5067300" algn="l"/>
              </a:tabLst>
            </a:pPr>
            <a:r>
              <a:rPr lang="pl-PL" sz="2400" dirty="0">
                <a:solidFill>
                  <a:srgbClr val="0083A5"/>
                </a:solidFill>
              </a:rPr>
              <a:t>Jeżeli cudzoziemiec rozpoczął wykonywanie pracy </a:t>
            </a:r>
            <a:r>
              <a:rPr lang="pl-PL" sz="2400" u="sng" dirty="0">
                <a:solidFill>
                  <a:srgbClr val="0083A5"/>
                </a:solidFill>
              </a:rPr>
              <a:t>przed</a:t>
            </a:r>
            <a:r>
              <a:rPr lang="pl-PL" sz="2400" dirty="0">
                <a:solidFill>
                  <a:srgbClr val="0083A5"/>
                </a:solidFill>
              </a:rPr>
              <a:t> otrzymaniem zezwolenia na pobyt czasowy i pracę (np. na podstawie posiadanego wcześniej zezwolenia na pobyt czasowy) i zamierza kontynuować pracę na rzecz tego samego pracodawcy, na tych samych warunkach, pracodawca składa powiadomienie w terminie 7 dni od otrzymania informacji od cudzoziemca.</a:t>
            </a:r>
          </a:p>
          <a:p>
            <a:pPr marL="431800" indent="-323850">
              <a:buSzPct val="183000"/>
              <a:buBlip>
                <a:blip r:embed="rId3"/>
              </a:buBlip>
              <a:tabLst>
                <a:tab pos="723900" algn="l"/>
                <a:tab pos="1447800" algn="l"/>
                <a:tab pos="2171700" algn="l"/>
                <a:tab pos="2895600" algn="l"/>
                <a:tab pos="3619500" algn="l"/>
                <a:tab pos="4343400" algn="l"/>
                <a:tab pos="5067300" algn="l"/>
              </a:tabLst>
            </a:pPr>
            <a:endParaRPr lang="pl-PL" sz="2400" kern="150" dirty="0">
              <a:solidFill>
                <a:srgbClr val="0083A5"/>
              </a:solidFill>
              <a:effectLst/>
              <a:ea typeface="SimSun" panose="02010600030101010101" pitchFamily="2" charset="-122"/>
              <a:cs typeface="Arial" panose="020B0604020202020204" pitchFamily="34" charset="0"/>
            </a:endParaRPr>
          </a:p>
          <a:p>
            <a:pPr marL="107950" indent="0">
              <a:buSzPct val="183000"/>
              <a:tabLst>
                <a:tab pos="723900" algn="l"/>
                <a:tab pos="1447800" algn="l"/>
                <a:tab pos="2171700" algn="l"/>
                <a:tab pos="2895600" algn="l"/>
                <a:tab pos="3619500" algn="l"/>
                <a:tab pos="4343400" algn="l"/>
                <a:tab pos="5067300" algn="l"/>
              </a:tabLst>
            </a:pPr>
            <a:endParaRPr lang="pl-PL" sz="2400" dirty="0">
              <a:solidFill>
                <a:srgbClr val="0083A5"/>
              </a:solidFill>
            </a:endParaRPr>
          </a:p>
          <a:p>
            <a:pPr marL="107950" indent="0">
              <a:buSzPct val="183000"/>
              <a:tabLst>
                <a:tab pos="723900" algn="l"/>
                <a:tab pos="1447800" algn="l"/>
                <a:tab pos="2171700" algn="l"/>
                <a:tab pos="2895600" algn="l"/>
                <a:tab pos="3619500" algn="l"/>
                <a:tab pos="4343400" algn="l"/>
                <a:tab pos="5067300" algn="l"/>
              </a:tabLst>
            </a:pPr>
            <a:endParaRPr lang="pl-PL" sz="2400" b="1" dirty="0"/>
          </a:p>
        </p:txBody>
      </p:sp>
      <p:pic>
        <p:nvPicPr>
          <p:cNvPr id="2" name="Obraz 1" descr="Obraz zawierający tekst, zrzut ekranu, Czcionka&#10;&#10;Opis wygenerowany automatycznie">
            <a:extLst>
              <a:ext uri="{FF2B5EF4-FFF2-40B4-BE49-F238E27FC236}">
                <a16:creationId xmlns:a16="http://schemas.microsoft.com/office/drawing/2014/main" id="{EC68B67B-0DB2-6E43-9385-9BABE189D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162" y="24138"/>
            <a:ext cx="7632135" cy="1089427"/>
          </a:xfrm>
          <a:prstGeom prst="rect">
            <a:avLst/>
          </a:prstGeom>
        </p:spPr>
      </p:pic>
    </p:spTree>
    <p:extLst>
      <p:ext uri="{BB962C8B-B14F-4D97-AF65-F5344CB8AC3E}">
        <p14:creationId xmlns:p14="http://schemas.microsoft.com/office/powerpoint/2010/main" val="296617065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8E396E3B-43B4-489D-97C6-F9EA84141FB1}"/>
              </a:ext>
            </a:extLst>
          </p:cNvPr>
          <p:cNvSpPr>
            <a:spLocks noGrp="1" noChangeArrowheads="1"/>
          </p:cNvSpPr>
          <p:nvPr>
            <p:ph type="title"/>
          </p:nvPr>
        </p:nvSpPr>
        <p:spPr>
          <a:xfrm>
            <a:off x="329841" y="1141354"/>
            <a:ext cx="11724983" cy="1152599"/>
          </a:xfrm>
          <a:ln/>
        </p:spPr>
        <p:txBody>
          <a:bodyPr lIns="0" tIns="0" rIns="0" bIns="0" anchor="ctr"/>
          <a:lstStyle/>
          <a:p>
            <a:pPr algn="l">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r>
              <a:rPr lang="pl-PL" sz="3200" dirty="0"/>
              <a:t>Możliwość ubiegania się o pobyt czasowy dla osób posiadających PESEL ze statusem UKR</a:t>
            </a:r>
            <a:endParaRPr lang="pl-PL" altLang="pl-PL" sz="3200" dirty="0">
              <a:solidFill>
                <a:srgbClr val="0083A5"/>
              </a:solidFill>
            </a:endParaRPr>
          </a:p>
        </p:txBody>
      </p:sp>
      <p:sp>
        <p:nvSpPr>
          <p:cNvPr id="4" name="Symbol zastępczy zawartości 2">
            <a:extLst>
              <a:ext uri="{FF2B5EF4-FFF2-40B4-BE49-F238E27FC236}">
                <a16:creationId xmlns:a16="http://schemas.microsoft.com/office/drawing/2014/main" id="{FA797AAE-B696-4382-BA10-F483AAB07236}"/>
              </a:ext>
            </a:extLst>
          </p:cNvPr>
          <p:cNvSpPr txBox="1">
            <a:spLocks/>
          </p:cNvSpPr>
          <p:nvPr/>
        </p:nvSpPr>
        <p:spPr>
          <a:xfrm>
            <a:off x="329841" y="1988840"/>
            <a:ext cx="10953478" cy="4524375"/>
          </a:xfrm>
          <a:prstGeom prst="rect">
            <a:avLst/>
          </a:prstGeom>
        </p:spPr>
        <p:txBody>
          <a:bodyPr>
            <a:normAutofit/>
          </a:bodyPr>
          <a:lstStyle>
            <a:lvl1pPr marL="342900" indent="-342900" algn="l" defTabSz="449263" rtl="0" fontAlgn="base">
              <a:lnSpc>
                <a:spcPct val="102000"/>
              </a:lnSpc>
              <a:spcBef>
                <a:spcPct val="0"/>
              </a:spcBef>
              <a:spcAft>
                <a:spcPts val="1413"/>
              </a:spcAft>
              <a:buClr>
                <a:srgbClr val="000000"/>
              </a:buClr>
              <a:buSzPct val="100000"/>
              <a:buFont typeface="Times New Roman" panose="02020603050405020304" pitchFamily="18" charset="0"/>
              <a:defRPr sz="2800" kern="1200">
                <a:solidFill>
                  <a:srgbClr val="00638E"/>
                </a:solidFill>
                <a:latin typeface="+mn-lt"/>
                <a:ea typeface="+mn-ea"/>
                <a:cs typeface="+mn-cs"/>
              </a:defRPr>
            </a:lvl1pPr>
            <a:lvl2pPr marL="742950" indent="-285750" algn="l" defTabSz="449263" rtl="0" fontAlgn="base">
              <a:lnSpc>
                <a:spcPct val="102000"/>
              </a:lnSpc>
              <a:spcBef>
                <a:spcPct val="0"/>
              </a:spcBef>
              <a:spcAft>
                <a:spcPts val="1138"/>
              </a:spcAft>
              <a:buClr>
                <a:srgbClr val="000000"/>
              </a:buClr>
              <a:buSzPct val="100000"/>
              <a:buFont typeface="Times New Roman" panose="02020603050405020304" pitchFamily="18" charset="0"/>
              <a:defRPr sz="2000" kern="1200">
                <a:solidFill>
                  <a:srgbClr val="0083A5"/>
                </a:solidFill>
                <a:latin typeface="+mn-lt"/>
                <a:ea typeface="+mn-ea"/>
                <a:cs typeface="+mn-cs"/>
              </a:defRPr>
            </a:lvl2pPr>
            <a:lvl3pPr marL="1143000" indent="-228600" algn="l" defTabSz="449263" rtl="0" fontAlgn="base">
              <a:lnSpc>
                <a:spcPct val="102000"/>
              </a:lnSpc>
              <a:spcBef>
                <a:spcPct val="0"/>
              </a:spcBef>
              <a:spcAft>
                <a:spcPts val="850"/>
              </a:spcAft>
              <a:buClr>
                <a:srgbClr val="000000"/>
              </a:buClr>
              <a:buSzPct val="100000"/>
              <a:buFont typeface="Times New Roman" panose="02020603050405020304" pitchFamily="18" charset="0"/>
              <a:defRPr kern="1200">
                <a:solidFill>
                  <a:srgbClr val="0083A5"/>
                </a:solidFill>
                <a:latin typeface="+mn-lt"/>
                <a:ea typeface="+mn-ea"/>
                <a:cs typeface="+mn-cs"/>
              </a:defRPr>
            </a:lvl3pPr>
            <a:lvl4pPr marL="1600200" indent="-228600" algn="l" defTabSz="449263" rtl="0" fontAlgn="base">
              <a:lnSpc>
                <a:spcPct val="102000"/>
              </a:lnSpc>
              <a:spcBef>
                <a:spcPct val="0"/>
              </a:spcBef>
              <a:spcAft>
                <a:spcPts val="575"/>
              </a:spcAft>
              <a:buClr>
                <a:srgbClr val="000000"/>
              </a:buClr>
              <a:buSzPct val="100000"/>
              <a:buFont typeface="Times New Roman" panose="02020603050405020304" pitchFamily="18" charset="0"/>
              <a:defRPr kern="1200">
                <a:solidFill>
                  <a:srgbClr val="0083A5"/>
                </a:solidFill>
                <a:latin typeface="+mn-lt"/>
                <a:ea typeface="+mn-ea"/>
                <a:cs typeface="+mn-cs"/>
              </a:defRPr>
            </a:lvl4pPr>
            <a:lvl5pPr marL="2057400" indent="-228600" algn="l" defTabSz="449263" rtl="0" fontAlgn="base">
              <a:lnSpc>
                <a:spcPct val="102000"/>
              </a:lnSpc>
              <a:spcBef>
                <a:spcPct val="0"/>
              </a:spcBef>
              <a:spcAft>
                <a:spcPts val="288"/>
              </a:spcAft>
              <a:buClr>
                <a:srgbClr val="000000"/>
              </a:buClr>
              <a:buSzPct val="100000"/>
              <a:buFont typeface="Times New Roman" panose="02020603050405020304" pitchFamily="18" charset="0"/>
              <a:defRPr sz="2000" kern="1200">
                <a:solidFill>
                  <a:srgbClr val="0083A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950" indent="0" hangingPunct="1">
              <a:buSzPct val="183000"/>
              <a:tabLst>
                <a:tab pos="723900" algn="l"/>
                <a:tab pos="1447800" algn="l"/>
                <a:tab pos="2171700" algn="l"/>
                <a:tab pos="2895600" algn="l"/>
                <a:tab pos="3619500" algn="l"/>
                <a:tab pos="4343400" algn="l"/>
                <a:tab pos="5067300" algn="l"/>
              </a:tabLst>
            </a:pPr>
            <a:endParaRPr lang="pl-PL" dirty="0"/>
          </a:p>
          <a:p>
            <a:pPr hangingPunct="1"/>
            <a:endParaRPr lang="pl-PL" sz="2200" dirty="0"/>
          </a:p>
        </p:txBody>
      </p:sp>
      <p:sp>
        <p:nvSpPr>
          <p:cNvPr id="5" name="Symbol zastępczy zawartości 2">
            <a:extLst>
              <a:ext uri="{FF2B5EF4-FFF2-40B4-BE49-F238E27FC236}">
                <a16:creationId xmlns:a16="http://schemas.microsoft.com/office/drawing/2014/main" id="{DF9C478E-11F6-43A9-8E0C-928A93824D62}"/>
              </a:ext>
            </a:extLst>
          </p:cNvPr>
          <p:cNvSpPr txBox="1">
            <a:spLocks/>
          </p:cNvSpPr>
          <p:nvPr/>
        </p:nvSpPr>
        <p:spPr>
          <a:xfrm>
            <a:off x="28082" y="2344578"/>
            <a:ext cx="11845113" cy="4524375"/>
          </a:xfrm>
          <a:prstGeom prst="rect">
            <a:avLst/>
          </a:prstGeom>
        </p:spPr>
        <p:txBody>
          <a:bodyPr>
            <a:normAutofit/>
          </a:bodyPr>
          <a:lstStyle>
            <a:lvl1pPr marL="342900" indent="-342900" algn="l" defTabSz="449263" rtl="0" fontAlgn="base">
              <a:lnSpc>
                <a:spcPct val="102000"/>
              </a:lnSpc>
              <a:spcBef>
                <a:spcPct val="0"/>
              </a:spcBef>
              <a:spcAft>
                <a:spcPts val="1413"/>
              </a:spcAft>
              <a:buClr>
                <a:srgbClr val="000000"/>
              </a:buClr>
              <a:buSzPct val="100000"/>
              <a:buFont typeface="Times New Roman" panose="02020603050405020304" pitchFamily="18" charset="0"/>
              <a:defRPr sz="2800" kern="1200">
                <a:solidFill>
                  <a:srgbClr val="00638E"/>
                </a:solidFill>
                <a:latin typeface="+mn-lt"/>
                <a:ea typeface="+mn-ea"/>
                <a:cs typeface="+mn-cs"/>
              </a:defRPr>
            </a:lvl1pPr>
            <a:lvl2pPr marL="742950" indent="-285750" algn="l" defTabSz="449263" rtl="0" fontAlgn="base">
              <a:lnSpc>
                <a:spcPct val="102000"/>
              </a:lnSpc>
              <a:spcBef>
                <a:spcPct val="0"/>
              </a:spcBef>
              <a:spcAft>
                <a:spcPts val="1138"/>
              </a:spcAft>
              <a:buClr>
                <a:srgbClr val="000000"/>
              </a:buClr>
              <a:buSzPct val="100000"/>
              <a:buFont typeface="Times New Roman" panose="02020603050405020304" pitchFamily="18" charset="0"/>
              <a:defRPr sz="2000" kern="1200">
                <a:solidFill>
                  <a:srgbClr val="0083A5"/>
                </a:solidFill>
                <a:latin typeface="+mn-lt"/>
                <a:ea typeface="+mn-ea"/>
                <a:cs typeface="+mn-cs"/>
              </a:defRPr>
            </a:lvl2pPr>
            <a:lvl3pPr marL="1143000" indent="-228600" algn="l" defTabSz="449263" rtl="0" fontAlgn="base">
              <a:lnSpc>
                <a:spcPct val="102000"/>
              </a:lnSpc>
              <a:spcBef>
                <a:spcPct val="0"/>
              </a:spcBef>
              <a:spcAft>
                <a:spcPts val="850"/>
              </a:spcAft>
              <a:buClr>
                <a:srgbClr val="000000"/>
              </a:buClr>
              <a:buSzPct val="100000"/>
              <a:buFont typeface="Times New Roman" panose="02020603050405020304" pitchFamily="18" charset="0"/>
              <a:defRPr kern="1200">
                <a:solidFill>
                  <a:srgbClr val="0083A5"/>
                </a:solidFill>
                <a:latin typeface="+mn-lt"/>
                <a:ea typeface="+mn-ea"/>
                <a:cs typeface="+mn-cs"/>
              </a:defRPr>
            </a:lvl3pPr>
            <a:lvl4pPr marL="1600200" indent="-228600" algn="l" defTabSz="449263" rtl="0" fontAlgn="base">
              <a:lnSpc>
                <a:spcPct val="102000"/>
              </a:lnSpc>
              <a:spcBef>
                <a:spcPct val="0"/>
              </a:spcBef>
              <a:spcAft>
                <a:spcPts val="575"/>
              </a:spcAft>
              <a:buClr>
                <a:srgbClr val="000000"/>
              </a:buClr>
              <a:buSzPct val="100000"/>
              <a:buFont typeface="Times New Roman" panose="02020603050405020304" pitchFamily="18" charset="0"/>
              <a:defRPr kern="1200">
                <a:solidFill>
                  <a:srgbClr val="0083A5"/>
                </a:solidFill>
                <a:latin typeface="+mn-lt"/>
                <a:ea typeface="+mn-ea"/>
                <a:cs typeface="+mn-cs"/>
              </a:defRPr>
            </a:lvl4pPr>
            <a:lvl5pPr marL="2057400" indent="-228600" algn="l" defTabSz="449263" rtl="0" fontAlgn="base">
              <a:lnSpc>
                <a:spcPct val="102000"/>
              </a:lnSpc>
              <a:spcBef>
                <a:spcPct val="0"/>
              </a:spcBef>
              <a:spcAft>
                <a:spcPts val="288"/>
              </a:spcAft>
              <a:buClr>
                <a:srgbClr val="000000"/>
              </a:buClr>
              <a:buSzPct val="100000"/>
              <a:buFont typeface="Times New Roman" panose="02020603050405020304" pitchFamily="18" charset="0"/>
              <a:defRPr sz="2000" kern="1200">
                <a:solidFill>
                  <a:srgbClr val="0083A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950" indent="0">
              <a:lnSpc>
                <a:spcPct val="100000"/>
              </a:lnSpc>
              <a:buSzPct val="183000"/>
              <a:tabLst>
                <a:tab pos="723900" algn="l"/>
                <a:tab pos="1447800" algn="l"/>
                <a:tab pos="2171700" algn="l"/>
                <a:tab pos="2895600" algn="l"/>
                <a:tab pos="3619500" algn="l"/>
                <a:tab pos="4343400" algn="l"/>
                <a:tab pos="5067300" algn="l"/>
              </a:tabLst>
            </a:pPr>
            <a:r>
              <a:rPr lang="pl-PL" sz="2200" dirty="0"/>
              <a:t>Cudzoziemcy posiadający PESEL ze statusem UKR mogą ubiegać się o następujące rodzaje pobytu czasowego: </a:t>
            </a:r>
          </a:p>
          <a:p>
            <a:pPr marL="431800" indent="-323850">
              <a:lnSpc>
                <a:spcPct val="100000"/>
              </a:lnSpc>
              <a:buSzPct val="183000"/>
              <a:buBlip>
                <a:blip r:embed="rId3"/>
              </a:buBlip>
              <a:tabLst>
                <a:tab pos="723900" algn="l"/>
                <a:tab pos="1447800" algn="l"/>
                <a:tab pos="2171700" algn="l"/>
                <a:tab pos="2895600" algn="l"/>
                <a:tab pos="3619500" algn="l"/>
                <a:tab pos="4343400" algn="l"/>
                <a:tab pos="5067300" algn="l"/>
              </a:tabLst>
            </a:pPr>
            <a:r>
              <a:rPr lang="pl-PL" sz="2000" dirty="0"/>
              <a:t>Pobyt czasowy i praca (art. 114 ustawy o cudzoziemcach)</a:t>
            </a:r>
          </a:p>
          <a:p>
            <a:pPr marL="431800" indent="-323850">
              <a:lnSpc>
                <a:spcPct val="100000"/>
              </a:lnSpc>
              <a:buSzPct val="183000"/>
              <a:buBlip>
                <a:blip r:embed="rId3"/>
              </a:buBlip>
              <a:tabLst>
                <a:tab pos="723900" algn="l"/>
                <a:tab pos="1447800" algn="l"/>
                <a:tab pos="2171700" algn="l"/>
                <a:tab pos="2895600" algn="l"/>
                <a:tab pos="3619500" algn="l"/>
                <a:tab pos="4343400" algn="l"/>
                <a:tab pos="5067300" algn="l"/>
              </a:tabLst>
            </a:pPr>
            <a:r>
              <a:rPr lang="pl-PL" sz="2000" dirty="0"/>
              <a:t>Pobyt czasowy w celu wykonywania pracy w zawodzie wymagającym wysokich kwalifikacji </a:t>
            </a:r>
            <a:br>
              <a:rPr lang="pl-PL" sz="2000" dirty="0"/>
            </a:br>
            <a:r>
              <a:rPr lang="pl-PL" sz="2000" dirty="0"/>
              <a:t>(art. 127 </a:t>
            </a:r>
            <a:r>
              <a:rPr lang="pl-PL" sz="2000" dirty="0" err="1"/>
              <a:t>UoC</a:t>
            </a:r>
            <a:r>
              <a:rPr lang="pl-PL" sz="2000" dirty="0"/>
              <a:t>)</a:t>
            </a:r>
          </a:p>
          <a:p>
            <a:pPr marL="431800" indent="-323850">
              <a:lnSpc>
                <a:spcPct val="100000"/>
              </a:lnSpc>
              <a:buSzPct val="183000"/>
              <a:buBlip>
                <a:blip r:embed="rId3"/>
              </a:buBlip>
              <a:tabLst>
                <a:tab pos="723900" algn="l"/>
                <a:tab pos="1447800" algn="l"/>
                <a:tab pos="2171700" algn="l"/>
                <a:tab pos="2895600" algn="l"/>
                <a:tab pos="3619500" algn="l"/>
                <a:tab pos="4343400" algn="l"/>
                <a:tab pos="5067300" algn="l"/>
              </a:tabLst>
            </a:pPr>
            <a:r>
              <a:rPr lang="pl-PL" sz="2000" dirty="0"/>
              <a:t>Pobyt czasowy w celu prowadzenia działalności gospodarczej (art. 142 </a:t>
            </a:r>
            <a:r>
              <a:rPr lang="pl-PL" sz="2000" dirty="0" err="1"/>
              <a:t>UoC</a:t>
            </a:r>
            <a:r>
              <a:rPr lang="pl-PL" sz="2000" dirty="0"/>
              <a:t>) </a:t>
            </a:r>
          </a:p>
          <a:p>
            <a:pPr marL="431800" indent="-323850">
              <a:lnSpc>
                <a:spcPct val="100000"/>
              </a:lnSpc>
              <a:buSzPct val="183000"/>
              <a:buBlip>
                <a:blip r:embed="rId3"/>
              </a:buBlip>
              <a:tabLst>
                <a:tab pos="723900" algn="l"/>
                <a:tab pos="1447800" algn="l"/>
                <a:tab pos="2171700" algn="l"/>
                <a:tab pos="2895600" algn="l"/>
                <a:tab pos="3619500" algn="l"/>
                <a:tab pos="4343400" algn="l"/>
                <a:tab pos="5067300" algn="l"/>
              </a:tabLst>
            </a:pPr>
            <a:r>
              <a:rPr lang="pl-PL" sz="2000" dirty="0"/>
              <a:t>Pobyt czasowy dla członka rodziny obywatela Polski (art. 158 </a:t>
            </a:r>
            <a:r>
              <a:rPr lang="pl-PL" sz="2000" dirty="0" err="1"/>
              <a:t>UoC</a:t>
            </a:r>
            <a:r>
              <a:rPr lang="pl-PL" sz="2000" dirty="0"/>
              <a:t>)</a:t>
            </a:r>
            <a:endParaRPr lang="pl-PL" sz="2000" b="1" dirty="0"/>
          </a:p>
          <a:p>
            <a:pPr marL="431800" indent="-323850">
              <a:lnSpc>
                <a:spcPct val="100000"/>
              </a:lnSpc>
              <a:buSzPct val="183000"/>
              <a:buBlip>
                <a:blip r:embed="rId3"/>
              </a:buBlip>
              <a:tabLst>
                <a:tab pos="723900" algn="l"/>
                <a:tab pos="1447800" algn="l"/>
                <a:tab pos="2171700" algn="l"/>
                <a:tab pos="2895600" algn="l"/>
                <a:tab pos="3619500" algn="l"/>
                <a:tab pos="4343400" algn="l"/>
                <a:tab pos="5067300" algn="l"/>
              </a:tabLst>
            </a:pPr>
            <a:r>
              <a:rPr lang="pl-PL" sz="2000" dirty="0"/>
              <a:t>Pobyt czasowy w celu połączenia się z rodziną (art. 159 </a:t>
            </a:r>
            <a:r>
              <a:rPr lang="pl-PL" sz="2000" dirty="0" err="1"/>
              <a:t>UoC</a:t>
            </a:r>
            <a:r>
              <a:rPr lang="pl-PL" sz="2000" dirty="0"/>
              <a:t>)</a:t>
            </a:r>
          </a:p>
          <a:p>
            <a:pPr marL="107950" indent="0">
              <a:lnSpc>
                <a:spcPct val="100000"/>
              </a:lnSpc>
              <a:buSzPct val="183000"/>
              <a:tabLst>
                <a:tab pos="723900" algn="l"/>
                <a:tab pos="1447800" algn="l"/>
                <a:tab pos="2171700" algn="l"/>
                <a:tab pos="2895600" algn="l"/>
                <a:tab pos="3619500" algn="l"/>
                <a:tab pos="4343400" algn="l"/>
                <a:tab pos="5067300" algn="l"/>
              </a:tabLst>
            </a:pPr>
            <a:r>
              <a:rPr lang="pl-PL" sz="2000" b="1" dirty="0">
                <a:solidFill>
                  <a:srgbClr val="0083A5"/>
                </a:solidFill>
              </a:rPr>
              <a:t>Rozwiązanie opcjonalne dla osób, które czują się pewnie w Polsce, ponieważ otrzymanie zezwolenia oznacza rezygnację z ochrony czasowej! </a:t>
            </a:r>
          </a:p>
          <a:p>
            <a:pPr marL="107950" indent="0">
              <a:lnSpc>
                <a:spcPct val="100000"/>
              </a:lnSpc>
              <a:buSzPct val="183000"/>
              <a:tabLst>
                <a:tab pos="723900" algn="l"/>
                <a:tab pos="1447800" algn="l"/>
                <a:tab pos="2171700" algn="l"/>
                <a:tab pos="2895600" algn="l"/>
                <a:tab pos="3619500" algn="l"/>
                <a:tab pos="4343400" algn="l"/>
                <a:tab pos="5067300" algn="l"/>
              </a:tabLst>
            </a:pPr>
            <a:endParaRPr lang="pl-PL" sz="2400" dirty="0"/>
          </a:p>
          <a:p>
            <a:pPr marL="508000" lvl="1" indent="0" hangingPunct="1">
              <a:buSzPct val="183000"/>
              <a:tabLst>
                <a:tab pos="723900" algn="l"/>
                <a:tab pos="1447800" algn="l"/>
                <a:tab pos="2171700" algn="l"/>
                <a:tab pos="2895600" algn="l"/>
                <a:tab pos="3619500" algn="l"/>
                <a:tab pos="4343400" algn="l"/>
                <a:tab pos="5067300" algn="l"/>
              </a:tabLst>
            </a:pPr>
            <a:endParaRPr lang="pl-PL" sz="1400" dirty="0"/>
          </a:p>
          <a:p>
            <a:pPr marL="508000" lvl="1" indent="0" hangingPunct="1">
              <a:buSzPct val="183000"/>
              <a:tabLst>
                <a:tab pos="723900" algn="l"/>
                <a:tab pos="1447800" algn="l"/>
                <a:tab pos="2171700" algn="l"/>
                <a:tab pos="2895600" algn="l"/>
                <a:tab pos="3619500" algn="l"/>
                <a:tab pos="4343400" algn="l"/>
                <a:tab pos="5067300" algn="l"/>
              </a:tabLst>
            </a:pPr>
            <a:endParaRPr lang="pl-PL" sz="1400" dirty="0"/>
          </a:p>
          <a:p>
            <a:pPr hangingPunct="1"/>
            <a:endParaRPr lang="pl-PL" sz="2000" dirty="0"/>
          </a:p>
          <a:p>
            <a:pPr hangingPunct="1"/>
            <a:endParaRPr lang="pl-PL" sz="2000" dirty="0"/>
          </a:p>
        </p:txBody>
      </p:sp>
      <p:pic>
        <p:nvPicPr>
          <p:cNvPr id="2" name="Obraz 1" descr="Obraz zawierający tekst, zrzut ekranu, Czcionka&#10;&#10;Opis wygenerowany automatycznie">
            <a:extLst>
              <a:ext uri="{FF2B5EF4-FFF2-40B4-BE49-F238E27FC236}">
                <a16:creationId xmlns:a16="http://schemas.microsoft.com/office/drawing/2014/main" id="{B6BC967C-009C-8BB4-0775-4AD33158B5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162" y="24138"/>
            <a:ext cx="7632135" cy="1089427"/>
          </a:xfrm>
          <a:prstGeom prst="rect">
            <a:avLst/>
          </a:prstGeom>
        </p:spPr>
      </p:pic>
    </p:spTree>
    <p:extLst>
      <p:ext uri="{BB962C8B-B14F-4D97-AF65-F5344CB8AC3E}">
        <p14:creationId xmlns:p14="http://schemas.microsoft.com/office/powerpoint/2010/main" val="7779914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8E396E3B-43B4-489D-97C6-F9EA84141FB1}"/>
              </a:ext>
            </a:extLst>
          </p:cNvPr>
          <p:cNvSpPr>
            <a:spLocks noGrp="1" noChangeArrowheads="1"/>
          </p:cNvSpPr>
          <p:nvPr>
            <p:ph type="title"/>
          </p:nvPr>
        </p:nvSpPr>
        <p:spPr>
          <a:xfrm>
            <a:off x="329841" y="1141354"/>
            <a:ext cx="11724983" cy="1152599"/>
          </a:xfrm>
          <a:ln/>
        </p:spPr>
        <p:txBody>
          <a:bodyPr lIns="0" tIns="0" rIns="0" bIns="0" anchor="ctr"/>
          <a:lstStyle/>
          <a:p>
            <a:pPr algn="l">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r>
              <a:rPr lang="pl-PL" sz="3200" dirty="0"/>
              <a:t>Możliwość ubiegania się o pobyt czasowy dla osób posiadających PESEL ze statusem UKR</a:t>
            </a:r>
            <a:endParaRPr lang="pl-PL" altLang="pl-PL" sz="3200" dirty="0">
              <a:solidFill>
                <a:srgbClr val="0083A5"/>
              </a:solidFill>
            </a:endParaRPr>
          </a:p>
        </p:txBody>
      </p:sp>
      <p:sp>
        <p:nvSpPr>
          <p:cNvPr id="4" name="Symbol zastępczy zawartości 2">
            <a:extLst>
              <a:ext uri="{FF2B5EF4-FFF2-40B4-BE49-F238E27FC236}">
                <a16:creationId xmlns:a16="http://schemas.microsoft.com/office/drawing/2014/main" id="{FA797AAE-B696-4382-BA10-F483AAB07236}"/>
              </a:ext>
            </a:extLst>
          </p:cNvPr>
          <p:cNvSpPr txBox="1">
            <a:spLocks/>
          </p:cNvSpPr>
          <p:nvPr/>
        </p:nvSpPr>
        <p:spPr>
          <a:xfrm>
            <a:off x="329841" y="1988840"/>
            <a:ext cx="10953478" cy="4524375"/>
          </a:xfrm>
          <a:prstGeom prst="rect">
            <a:avLst/>
          </a:prstGeom>
        </p:spPr>
        <p:txBody>
          <a:bodyPr>
            <a:normAutofit/>
          </a:bodyPr>
          <a:lstStyle>
            <a:lvl1pPr marL="342900" indent="-342900" algn="l" defTabSz="449263" rtl="0" fontAlgn="base">
              <a:lnSpc>
                <a:spcPct val="102000"/>
              </a:lnSpc>
              <a:spcBef>
                <a:spcPct val="0"/>
              </a:spcBef>
              <a:spcAft>
                <a:spcPts val="1413"/>
              </a:spcAft>
              <a:buClr>
                <a:srgbClr val="000000"/>
              </a:buClr>
              <a:buSzPct val="100000"/>
              <a:buFont typeface="Times New Roman" panose="02020603050405020304" pitchFamily="18" charset="0"/>
              <a:defRPr sz="2800" kern="1200">
                <a:solidFill>
                  <a:srgbClr val="00638E"/>
                </a:solidFill>
                <a:latin typeface="+mn-lt"/>
                <a:ea typeface="+mn-ea"/>
                <a:cs typeface="+mn-cs"/>
              </a:defRPr>
            </a:lvl1pPr>
            <a:lvl2pPr marL="742950" indent="-285750" algn="l" defTabSz="449263" rtl="0" fontAlgn="base">
              <a:lnSpc>
                <a:spcPct val="102000"/>
              </a:lnSpc>
              <a:spcBef>
                <a:spcPct val="0"/>
              </a:spcBef>
              <a:spcAft>
                <a:spcPts val="1138"/>
              </a:spcAft>
              <a:buClr>
                <a:srgbClr val="000000"/>
              </a:buClr>
              <a:buSzPct val="100000"/>
              <a:buFont typeface="Times New Roman" panose="02020603050405020304" pitchFamily="18" charset="0"/>
              <a:defRPr sz="2000" kern="1200">
                <a:solidFill>
                  <a:srgbClr val="0083A5"/>
                </a:solidFill>
                <a:latin typeface="+mn-lt"/>
                <a:ea typeface="+mn-ea"/>
                <a:cs typeface="+mn-cs"/>
              </a:defRPr>
            </a:lvl2pPr>
            <a:lvl3pPr marL="1143000" indent="-228600" algn="l" defTabSz="449263" rtl="0" fontAlgn="base">
              <a:lnSpc>
                <a:spcPct val="102000"/>
              </a:lnSpc>
              <a:spcBef>
                <a:spcPct val="0"/>
              </a:spcBef>
              <a:spcAft>
                <a:spcPts val="850"/>
              </a:spcAft>
              <a:buClr>
                <a:srgbClr val="000000"/>
              </a:buClr>
              <a:buSzPct val="100000"/>
              <a:buFont typeface="Times New Roman" panose="02020603050405020304" pitchFamily="18" charset="0"/>
              <a:defRPr kern="1200">
                <a:solidFill>
                  <a:srgbClr val="0083A5"/>
                </a:solidFill>
                <a:latin typeface="+mn-lt"/>
                <a:ea typeface="+mn-ea"/>
                <a:cs typeface="+mn-cs"/>
              </a:defRPr>
            </a:lvl3pPr>
            <a:lvl4pPr marL="1600200" indent="-228600" algn="l" defTabSz="449263" rtl="0" fontAlgn="base">
              <a:lnSpc>
                <a:spcPct val="102000"/>
              </a:lnSpc>
              <a:spcBef>
                <a:spcPct val="0"/>
              </a:spcBef>
              <a:spcAft>
                <a:spcPts val="575"/>
              </a:spcAft>
              <a:buClr>
                <a:srgbClr val="000000"/>
              </a:buClr>
              <a:buSzPct val="100000"/>
              <a:buFont typeface="Times New Roman" panose="02020603050405020304" pitchFamily="18" charset="0"/>
              <a:defRPr kern="1200">
                <a:solidFill>
                  <a:srgbClr val="0083A5"/>
                </a:solidFill>
                <a:latin typeface="+mn-lt"/>
                <a:ea typeface="+mn-ea"/>
                <a:cs typeface="+mn-cs"/>
              </a:defRPr>
            </a:lvl4pPr>
            <a:lvl5pPr marL="2057400" indent="-228600" algn="l" defTabSz="449263" rtl="0" fontAlgn="base">
              <a:lnSpc>
                <a:spcPct val="102000"/>
              </a:lnSpc>
              <a:spcBef>
                <a:spcPct val="0"/>
              </a:spcBef>
              <a:spcAft>
                <a:spcPts val="288"/>
              </a:spcAft>
              <a:buClr>
                <a:srgbClr val="000000"/>
              </a:buClr>
              <a:buSzPct val="100000"/>
              <a:buFont typeface="Times New Roman" panose="02020603050405020304" pitchFamily="18" charset="0"/>
              <a:defRPr sz="2000" kern="1200">
                <a:solidFill>
                  <a:srgbClr val="0083A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950" indent="0" hangingPunct="1">
              <a:buSzPct val="183000"/>
              <a:tabLst>
                <a:tab pos="723900" algn="l"/>
                <a:tab pos="1447800" algn="l"/>
                <a:tab pos="2171700" algn="l"/>
                <a:tab pos="2895600" algn="l"/>
                <a:tab pos="3619500" algn="l"/>
                <a:tab pos="4343400" algn="l"/>
                <a:tab pos="5067300" algn="l"/>
              </a:tabLst>
            </a:pPr>
            <a:endParaRPr lang="pl-PL" dirty="0"/>
          </a:p>
          <a:p>
            <a:pPr hangingPunct="1"/>
            <a:endParaRPr lang="pl-PL" sz="2200" dirty="0"/>
          </a:p>
        </p:txBody>
      </p:sp>
      <p:sp>
        <p:nvSpPr>
          <p:cNvPr id="5" name="Symbol zastępczy zawartości 2">
            <a:extLst>
              <a:ext uri="{FF2B5EF4-FFF2-40B4-BE49-F238E27FC236}">
                <a16:creationId xmlns:a16="http://schemas.microsoft.com/office/drawing/2014/main" id="{DF9C478E-11F6-43A9-8E0C-928A93824D62}"/>
              </a:ext>
            </a:extLst>
          </p:cNvPr>
          <p:cNvSpPr txBox="1">
            <a:spLocks/>
          </p:cNvSpPr>
          <p:nvPr/>
        </p:nvSpPr>
        <p:spPr>
          <a:xfrm>
            <a:off x="28082" y="2344578"/>
            <a:ext cx="11845113" cy="4524375"/>
          </a:xfrm>
          <a:prstGeom prst="rect">
            <a:avLst/>
          </a:prstGeom>
        </p:spPr>
        <p:txBody>
          <a:bodyPr>
            <a:normAutofit/>
          </a:bodyPr>
          <a:lstStyle>
            <a:lvl1pPr marL="342900" indent="-342900" algn="l" defTabSz="449263" rtl="0" fontAlgn="base">
              <a:lnSpc>
                <a:spcPct val="102000"/>
              </a:lnSpc>
              <a:spcBef>
                <a:spcPct val="0"/>
              </a:spcBef>
              <a:spcAft>
                <a:spcPts val="1413"/>
              </a:spcAft>
              <a:buClr>
                <a:srgbClr val="000000"/>
              </a:buClr>
              <a:buSzPct val="100000"/>
              <a:buFont typeface="Times New Roman" panose="02020603050405020304" pitchFamily="18" charset="0"/>
              <a:defRPr sz="2800" kern="1200">
                <a:solidFill>
                  <a:srgbClr val="00638E"/>
                </a:solidFill>
                <a:latin typeface="+mn-lt"/>
                <a:ea typeface="+mn-ea"/>
                <a:cs typeface="+mn-cs"/>
              </a:defRPr>
            </a:lvl1pPr>
            <a:lvl2pPr marL="742950" indent="-285750" algn="l" defTabSz="449263" rtl="0" fontAlgn="base">
              <a:lnSpc>
                <a:spcPct val="102000"/>
              </a:lnSpc>
              <a:spcBef>
                <a:spcPct val="0"/>
              </a:spcBef>
              <a:spcAft>
                <a:spcPts val="1138"/>
              </a:spcAft>
              <a:buClr>
                <a:srgbClr val="000000"/>
              </a:buClr>
              <a:buSzPct val="100000"/>
              <a:buFont typeface="Times New Roman" panose="02020603050405020304" pitchFamily="18" charset="0"/>
              <a:defRPr sz="2000" kern="1200">
                <a:solidFill>
                  <a:srgbClr val="0083A5"/>
                </a:solidFill>
                <a:latin typeface="+mn-lt"/>
                <a:ea typeface="+mn-ea"/>
                <a:cs typeface="+mn-cs"/>
              </a:defRPr>
            </a:lvl2pPr>
            <a:lvl3pPr marL="1143000" indent="-228600" algn="l" defTabSz="449263" rtl="0" fontAlgn="base">
              <a:lnSpc>
                <a:spcPct val="102000"/>
              </a:lnSpc>
              <a:spcBef>
                <a:spcPct val="0"/>
              </a:spcBef>
              <a:spcAft>
                <a:spcPts val="850"/>
              </a:spcAft>
              <a:buClr>
                <a:srgbClr val="000000"/>
              </a:buClr>
              <a:buSzPct val="100000"/>
              <a:buFont typeface="Times New Roman" panose="02020603050405020304" pitchFamily="18" charset="0"/>
              <a:defRPr kern="1200">
                <a:solidFill>
                  <a:srgbClr val="0083A5"/>
                </a:solidFill>
                <a:latin typeface="+mn-lt"/>
                <a:ea typeface="+mn-ea"/>
                <a:cs typeface="+mn-cs"/>
              </a:defRPr>
            </a:lvl3pPr>
            <a:lvl4pPr marL="1600200" indent="-228600" algn="l" defTabSz="449263" rtl="0" fontAlgn="base">
              <a:lnSpc>
                <a:spcPct val="102000"/>
              </a:lnSpc>
              <a:spcBef>
                <a:spcPct val="0"/>
              </a:spcBef>
              <a:spcAft>
                <a:spcPts val="575"/>
              </a:spcAft>
              <a:buClr>
                <a:srgbClr val="000000"/>
              </a:buClr>
              <a:buSzPct val="100000"/>
              <a:buFont typeface="Times New Roman" panose="02020603050405020304" pitchFamily="18" charset="0"/>
              <a:defRPr kern="1200">
                <a:solidFill>
                  <a:srgbClr val="0083A5"/>
                </a:solidFill>
                <a:latin typeface="+mn-lt"/>
                <a:ea typeface="+mn-ea"/>
                <a:cs typeface="+mn-cs"/>
              </a:defRPr>
            </a:lvl4pPr>
            <a:lvl5pPr marL="2057400" indent="-228600" algn="l" defTabSz="449263" rtl="0" fontAlgn="base">
              <a:lnSpc>
                <a:spcPct val="102000"/>
              </a:lnSpc>
              <a:spcBef>
                <a:spcPct val="0"/>
              </a:spcBef>
              <a:spcAft>
                <a:spcPts val="288"/>
              </a:spcAft>
              <a:buClr>
                <a:srgbClr val="000000"/>
              </a:buClr>
              <a:buSzPct val="100000"/>
              <a:buFont typeface="Times New Roman" panose="02020603050405020304" pitchFamily="18" charset="0"/>
              <a:defRPr sz="2000" kern="1200">
                <a:solidFill>
                  <a:srgbClr val="0083A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1800" indent="-323850">
              <a:lnSpc>
                <a:spcPct val="100000"/>
              </a:lnSpc>
              <a:buSzPct val="183000"/>
              <a:buBlip>
                <a:blip r:embed="rId3"/>
              </a:buBlip>
              <a:tabLst>
                <a:tab pos="723900" algn="l"/>
                <a:tab pos="1447800" algn="l"/>
                <a:tab pos="2171700" algn="l"/>
                <a:tab pos="2895600" algn="l"/>
                <a:tab pos="3619500" algn="l"/>
                <a:tab pos="4343400" algn="l"/>
                <a:tab pos="5067300" algn="l"/>
              </a:tabLst>
            </a:pPr>
            <a:r>
              <a:rPr lang="pl-PL" sz="2400" b="1" dirty="0"/>
              <a:t>Złożenie wniosku NIE WYMAGA osobistego stawiennictwa w urzędzie!</a:t>
            </a:r>
            <a:endParaRPr lang="pl-PL" sz="2400" dirty="0"/>
          </a:p>
          <a:p>
            <a:pPr marL="431800" indent="-323850">
              <a:lnSpc>
                <a:spcPct val="100000"/>
              </a:lnSpc>
              <a:buSzPct val="183000"/>
              <a:buBlip>
                <a:blip r:embed="rId3"/>
              </a:buBlip>
              <a:tabLst>
                <a:tab pos="723900" algn="l"/>
                <a:tab pos="1447800" algn="l"/>
                <a:tab pos="2171700" algn="l"/>
                <a:tab pos="2895600" algn="l"/>
                <a:tab pos="3619500" algn="l"/>
                <a:tab pos="4343400" algn="l"/>
                <a:tab pos="5067300" algn="l"/>
              </a:tabLst>
            </a:pPr>
            <a:r>
              <a:rPr lang="pl-PL" sz="2400" dirty="0"/>
              <a:t>Więcej informacji o warunkach udzielania zezwoleń oraz dokumentach, które należy złożyć, można znaleźć na naszej stronie internetowej: </a:t>
            </a:r>
            <a:r>
              <a:rPr lang="pl-PL" sz="2400" dirty="0">
                <a:solidFill>
                  <a:srgbClr val="0083A5"/>
                </a:solidFill>
                <a:hlinkClick r:id="rId4">
                  <a:extLst>
                    <a:ext uri="{A12FA001-AC4F-418D-AE19-62706E023703}">
                      <ahyp:hlinkClr xmlns:ahyp="http://schemas.microsoft.com/office/drawing/2018/hyperlinkcolor" val="tx"/>
                    </a:ext>
                  </a:extLst>
                </a:hlinkClick>
              </a:rPr>
              <a:t>https://migrant.poznan.uw.gov.pl/pl/procedury/pobyt-czasowy-dla-posiadaczy-pesel-ukr</a:t>
            </a:r>
            <a:endParaRPr lang="pl-PL" sz="2400" dirty="0">
              <a:solidFill>
                <a:srgbClr val="0083A5"/>
              </a:solidFill>
            </a:endParaRPr>
          </a:p>
          <a:p>
            <a:pPr marL="431800" indent="-323850">
              <a:lnSpc>
                <a:spcPct val="100000"/>
              </a:lnSpc>
              <a:buSzPct val="183000"/>
              <a:buBlip>
                <a:blip r:embed="rId3"/>
              </a:buBlip>
              <a:tabLst>
                <a:tab pos="723900" algn="l"/>
                <a:tab pos="1447800" algn="l"/>
                <a:tab pos="2171700" algn="l"/>
                <a:tab pos="2895600" algn="l"/>
                <a:tab pos="3619500" algn="l"/>
                <a:tab pos="4343400" algn="l"/>
                <a:tab pos="5067300" algn="l"/>
              </a:tabLst>
            </a:pPr>
            <a:r>
              <a:rPr lang="pl-PL" sz="2400" dirty="0">
                <a:solidFill>
                  <a:srgbClr val="0083A5"/>
                </a:solidFill>
              </a:rPr>
              <a:t>Zezwolenie dla członków rodzin – zgodnie z definicją (art. 159 ust. 3 </a:t>
            </a:r>
            <a:r>
              <a:rPr lang="pl-PL" sz="2400" dirty="0" err="1">
                <a:solidFill>
                  <a:srgbClr val="0083A5"/>
                </a:solidFill>
              </a:rPr>
              <a:t>UoC</a:t>
            </a:r>
            <a:r>
              <a:rPr lang="pl-PL" sz="2400" dirty="0">
                <a:solidFill>
                  <a:srgbClr val="0083A5"/>
                </a:solidFill>
              </a:rPr>
              <a:t>) </a:t>
            </a:r>
            <a:r>
              <a:rPr lang="pl-PL" sz="2400" b="1" dirty="0">
                <a:solidFill>
                  <a:srgbClr val="0083A5"/>
                </a:solidFill>
              </a:rPr>
              <a:t>członkiem rodziny jest wyłącznie małoletnie dziecko lub małżonek </a:t>
            </a:r>
            <a:br>
              <a:rPr lang="pl-PL" sz="2400" dirty="0">
                <a:solidFill>
                  <a:srgbClr val="0083A5"/>
                </a:solidFill>
              </a:rPr>
            </a:br>
            <a:r>
              <a:rPr lang="pl-PL" sz="2400" dirty="0">
                <a:solidFill>
                  <a:srgbClr val="0083A5"/>
                </a:solidFill>
                <a:sym typeface="Wingdings" panose="05000000000000000000" pitchFamily="2" charset="2"/>
              </a:rPr>
              <a:t> tylko takie osoby będą mogły uzyskać zezwolenie, po spełnieniu warunków. </a:t>
            </a:r>
          </a:p>
          <a:p>
            <a:pPr marL="831850" lvl="1" indent="-323850">
              <a:lnSpc>
                <a:spcPct val="100000"/>
              </a:lnSpc>
              <a:buSzPct val="183000"/>
              <a:buBlip>
                <a:blip r:embed="rId3"/>
              </a:buBlip>
              <a:tabLst>
                <a:tab pos="723900" algn="l"/>
                <a:tab pos="1447800" algn="l"/>
                <a:tab pos="2171700" algn="l"/>
                <a:tab pos="2895600" algn="l"/>
                <a:tab pos="3619500" algn="l"/>
                <a:tab pos="4343400" algn="l"/>
                <a:tab pos="5067300" algn="l"/>
              </a:tabLst>
            </a:pPr>
            <a:r>
              <a:rPr lang="pl-PL" dirty="0">
                <a:sym typeface="Wingdings" panose="05000000000000000000" pitchFamily="2" charset="2"/>
              </a:rPr>
              <a:t>Inne osoby posiadające PESEL ze statusem UKR – np. dorosłe dzieci dołączające do rodziców, rodzice dołączający do dzieci </a:t>
            </a:r>
            <a:r>
              <a:rPr lang="pl-PL" u="sng" dirty="0">
                <a:sym typeface="Wingdings" panose="05000000000000000000" pitchFamily="2" charset="2"/>
              </a:rPr>
              <a:t>nie mogą </a:t>
            </a:r>
            <a:r>
              <a:rPr lang="pl-PL" dirty="0">
                <a:sym typeface="Wingdings" panose="05000000000000000000" pitchFamily="2" charset="2"/>
              </a:rPr>
              <a:t>ubiegać się o takie zezwolenie. </a:t>
            </a:r>
            <a:endParaRPr lang="pl-PL" dirty="0"/>
          </a:p>
          <a:p>
            <a:pPr marL="508000" lvl="1" indent="0" hangingPunct="1">
              <a:buSzPct val="183000"/>
              <a:tabLst>
                <a:tab pos="723900" algn="l"/>
                <a:tab pos="1447800" algn="l"/>
                <a:tab pos="2171700" algn="l"/>
                <a:tab pos="2895600" algn="l"/>
                <a:tab pos="3619500" algn="l"/>
                <a:tab pos="4343400" algn="l"/>
                <a:tab pos="5067300" algn="l"/>
              </a:tabLst>
            </a:pPr>
            <a:endParaRPr lang="pl-PL" sz="1400" dirty="0"/>
          </a:p>
          <a:p>
            <a:pPr marL="508000" lvl="1" indent="0" hangingPunct="1">
              <a:buSzPct val="183000"/>
              <a:tabLst>
                <a:tab pos="723900" algn="l"/>
                <a:tab pos="1447800" algn="l"/>
                <a:tab pos="2171700" algn="l"/>
                <a:tab pos="2895600" algn="l"/>
                <a:tab pos="3619500" algn="l"/>
                <a:tab pos="4343400" algn="l"/>
                <a:tab pos="5067300" algn="l"/>
              </a:tabLst>
            </a:pPr>
            <a:endParaRPr lang="pl-PL" sz="1400" dirty="0"/>
          </a:p>
          <a:p>
            <a:pPr hangingPunct="1"/>
            <a:endParaRPr lang="pl-PL" sz="2000" dirty="0"/>
          </a:p>
          <a:p>
            <a:pPr hangingPunct="1"/>
            <a:endParaRPr lang="pl-PL" sz="2000" dirty="0"/>
          </a:p>
        </p:txBody>
      </p:sp>
      <p:pic>
        <p:nvPicPr>
          <p:cNvPr id="2" name="Obraz 1" descr="Obraz zawierający tekst, zrzut ekranu, Czcionka&#10;&#10;Opis wygenerowany automatycznie">
            <a:extLst>
              <a:ext uri="{FF2B5EF4-FFF2-40B4-BE49-F238E27FC236}">
                <a16:creationId xmlns:a16="http://schemas.microsoft.com/office/drawing/2014/main" id="{B6BC967C-009C-8BB4-0775-4AD33158B5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162" y="24138"/>
            <a:ext cx="7632135" cy="1089427"/>
          </a:xfrm>
          <a:prstGeom prst="rect">
            <a:avLst/>
          </a:prstGeom>
        </p:spPr>
      </p:pic>
    </p:spTree>
    <p:extLst>
      <p:ext uri="{BB962C8B-B14F-4D97-AF65-F5344CB8AC3E}">
        <p14:creationId xmlns:p14="http://schemas.microsoft.com/office/powerpoint/2010/main" val="19086023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ymbol zastępczy zawartości 2">
            <a:extLst>
              <a:ext uri="{FF2B5EF4-FFF2-40B4-BE49-F238E27FC236}">
                <a16:creationId xmlns:a16="http://schemas.microsoft.com/office/drawing/2014/main" id="{FA797AAE-B696-4382-BA10-F483AAB07236}"/>
              </a:ext>
            </a:extLst>
          </p:cNvPr>
          <p:cNvSpPr txBox="1">
            <a:spLocks/>
          </p:cNvSpPr>
          <p:nvPr/>
        </p:nvSpPr>
        <p:spPr>
          <a:xfrm>
            <a:off x="329841" y="1988840"/>
            <a:ext cx="10953478" cy="4524375"/>
          </a:xfrm>
          <a:prstGeom prst="rect">
            <a:avLst/>
          </a:prstGeom>
        </p:spPr>
        <p:txBody>
          <a:bodyPr>
            <a:normAutofit/>
          </a:bodyPr>
          <a:lstStyle>
            <a:lvl1pPr marL="342900" indent="-342900" algn="l" defTabSz="449263" rtl="0" fontAlgn="base">
              <a:lnSpc>
                <a:spcPct val="102000"/>
              </a:lnSpc>
              <a:spcBef>
                <a:spcPct val="0"/>
              </a:spcBef>
              <a:spcAft>
                <a:spcPts val="1413"/>
              </a:spcAft>
              <a:buClr>
                <a:srgbClr val="000000"/>
              </a:buClr>
              <a:buSzPct val="100000"/>
              <a:buFont typeface="Times New Roman" panose="02020603050405020304" pitchFamily="18" charset="0"/>
              <a:defRPr sz="2800" kern="1200">
                <a:solidFill>
                  <a:srgbClr val="00638E"/>
                </a:solidFill>
                <a:latin typeface="+mn-lt"/>
                <a:ea typeface="+mn-ea"/>
                <a:cs typeface="+mn-cs"/>
              </a:defRPr>
            </a:lvl1pPr>
            <a:lvl2pPr marL="742950" indent="-285750" algn="l" defTabSz="449263" rtl="0" fontAlgn="base">
              <a:lnSpc>
                <a:spcPct val="102000"/>
              </a:lnSpc>
              <a:spcBef>
                <a:spcPct val="0"/>
              </a:spcBef>
              <a:spcAft>
                <a:spcPts val="1138"/>
              </a:spcAft>
              <a:buClr>
                <a:srgbClr val="000000"/>
              </a:buClr>
              <a:buSzPct val="100000"/>
              <a:buFont typeface="Times New Roman" panose="02020603050405020304" pitchFamily="18" charset="0"/>
              <a:defRPr sz="2000" kern="1200">
                <a:solidFill>
                  <a:srgbClr val="0083A5"/>
                </a:solidFill>
                <a:latin typeface="+mn-lt"/>
                <a:ea typeface="+mn-ea"/>
                <a:cs typeface="+mn-cs"/>
              </a:defRPr>
            </a:lvl2pPr>
            <a:lvl3pPr marL="1143000" indent="-228600" algn="l" defTabSz="449263" rtl="0" fontAlgn="base">
              <a:lnSpc>
                <a:spcPct val="102000"/>
              </a:lnSpc>
              <a:spcBef>
                <a:spcPct val="0"/>
              </a:spcBef>
              <a:spcAft>
                <a:spcPts val="850"/>
              </a:spcAft>
              <a:buClr>
                <a:srgbClr val="000000"/>
              </a:buClr>
              <a:buSzPct val="100000"/>
              <a:buFont typeface="Times New Roman" panose="02020603050405020304" pitchFamily="18" charset="0"/>
              <a:defRPr kern="1200">
                <a:solidFill>
                  <a:srgbClr val="0083A5"/>
                </a:solidFill>
                <a:latin typeface="+mn-lt"/>
                <a:ea typeface="+mn-ea"/>
                <a:cs typeface="+mn-cs"/>
              </a:defRPr>
            </a:lvl3pPr>
            <a:lvl4pPr marL="1600200" indent="-228600" algn="l" defTabSz="449263" rtl="0" fontAlgn="base">
              <a:lnSpc>
                <a:spcPct val="102000"/>
              </a:lnSpc>
              <a:spcBef>
                <a:spcPct val="0"/>
              </a:spcBef>
              <a:spcAft>
                <a:spcPts val="575"/>
              </a:spcAft>
              <a:buClr>
                <a:srgbClr val="000000"/>
              </a:buClr>
              <a:buSzPct val="100000"/>
              <a:buFont typeface="Times New Roman" panose="02020603050405020304" pitchFamily="18" charset="0"/>
              <a:defRPr kern="1200">
                <a:solidFill>
                  <a:srgbClr val="0083A5"/>
                </a:solidFill>
                <a:latin typeface="+mn-lt"/>
                <a:ea typeface="+mn-ea"/>
                <a:cs typeface="+mn-cs"/>
              </a:defRPr>
            </a:lvl4pPr>
            <a:lvl5pPr marL="2057400" indent="-228600" algn="l" defTabSz="449263" rtl="0" fontAlgn="base">
              <a:lnSpc>
                <a:spcPct val="102000"/>
              </a:lnSpc>
              <a:spcBef>
                <a:spcPct val="0"/>
              </a:spcBef>
              <a:spcAft>
                <a:spcPts val="288"/>
              </a:spcAft>
              <a:buClr>
                <a:srgbClr val="000000"/>
              </a:buClr>
              <a:buSzPct val="100000"/>
              <a:buFont typeface="Times New Roman" panose="02020603050405020304" pitchFamily="18" charset="0"/>
              <a:defRPr sz="2000" kern="1200">
                <a:solidFill>
                  <a:srgbClr val="0083A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950" indent="0" hangingPunct="1">
              <a:buSzPct val="183000"/>
              <a:tabLst>
                <a:tab pos="723900" algn="l"/>
                <a:tab pos="1447800" algn="l"/>
                <a:tab pos="2171700" algn="l"/>
                <a:tab pos="2895600" algn="l"/>
                <a:tab pos="3619500" algn="l"/>
                <a:tab pos="4343400" algn="l"/>
                <a:tab pos="5067300" algn="l"/>
              </a:tabLst>
            </a:pPr>
            <a:endParaRPr lang="pl-PL" dirty="0"/>
          </a:p>
          <a:p>
            <a:pPr hangingPunct="1"/>
            <a:endParaRPr lang="pl-PL" sz="2200" dirty="0"/>
          </a:p>
        </p:txBody>
      </p:sp>
      <p:pic>
        <p:nvPicPr>
          <p:cNvPr id="6" name="Obraz 2" descr="Obraz zawierający tekst, zrzut ekranu, Czcionka, krąg&#10;&#10;Opis wygenerowany automatycznie">
            <a:extLst>
              <a:ext uri="{FF2B5EF4-FFF2-40B4-BE49-F238E27FC236}">
                <a16:creationId xmlns:a16="http://schemas.microsoft.com/office/drawing/2014/main" id="{406F9451-04C5-1310-6255-81E2B378C1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4546" y="212540"/>
            <a:ext cx="4682479" cy="662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4296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8E396E3B-43B4-489D-97C6-F9EA84141FB1}"/>
              </a:ext>
            </a:extLst>
          </p:cNvPr>
          <p:cNvSpPr>
            <a:spLocks noGrp="1" noChangeArrowheads="1"/>
          </p:cNvSpPr>
          <p:nvPr>
            <p:ph type="title"/>
          </p:nvPr>
        </p:nvSpPr>
        <p:spPr>
          <a:xfrm>
            <a:off x="315870" y="1087573"/>
            <a:ext cx="11724983" cy="1152599"/>
          </a:xfrm>
          <a:ln/>
        </p:spPr>
        <p:txBody>
          <a:bodyPr lIns="0" tIns="0" rIns="0" bIns="0" anchor="ctr"/>
          <a:lstStyle/>
          <a:p>
            <a:pPr algn="l">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r>
              <a:rPr lang="pl-PL" b="1" dirty="0">
                <a:effectLst/>
              </a:rPr>
              <a:t>Karta pobytu dla osób korzystających z ochrony czasowej</a:t>
            </a:r>
            <a:endParaRPr lang="pl-PL" altLang="pl-PL" sz="6000" dirty="0">
              <a:solidFill>
                <a:srgbClr val="0083A5"/>
              </a:solidFill>
            </a:endParaRPr>
          </a:p>
        </p:txBody>
      </p:sp>
      <p:sp>
        <p:nvSpPr>
          <p:cNvPr id="4" name="Symbol zastępczy zawartości 2">
            <a:extLst>
              <a:ext uri="{FF2B5EF4-FFF2-40B4-BE49-F238E27FC236}">
                <a16:creationId xmlns:a16="http://schemas.microsoft.com/office/drawing/2014/main" id="{FA797AAE-B696-4382-BA10-F483AAB07236}"/>
              </a:ext>
            </a:extLst>
          </p:cNvPr>
          <p:cNvSpPr txBox="1">
            <a:spLocks/>
          </p:cNvSpPr>
          <p:nvPr/>
        </p:nvSpPr>
        <p:spPr>
          <a:xfrm>
            <a:off x="329841" y="1988840"/>
            <a:ext cx="10953478" cy="4524375"/>
          </a:xfrm>
          <a:prstGeom prst="rect">
            <a:avLst/>
          </a:prstGeom>
        </p:spPr>
        <p:txBody>
          <a:bodyPr>
            <a:normAutofit/>
          </a:bodyPr>
          <a:lstStyle>
            <a:lvl1pPr marL="342900" indent="-342900" algn="l" defTabSz="449263" rtl="0" fontAlgn="base">
              <a:lnSpc>
                <a:spcPct val="102000"/>
              </a:lnSpc>
              <a:spcBef>
                <a:spcPct val="0"/>
              </a:spcBef>
              <a:spcAft>
                <a:spcPts val="1413"/>
              </a:spcAft>
              <a:buClr>
                <a:srgbClr val="000000"/>
              </a:buClr>
              <a:buSzPct val="100000"/>
              <a:buFont typeface="Times New Roman" panose="02020603050405020304" pitchFamily="18" charset="0"/>
              <a:defRPr sz="2800" kern="1200">
                <a:solidFill>
                  <a:srgbClr val="00638E"/>
                </a:solidFill>
                <a:latin typeface="+mn-lt"/>
                <a:ea typeface="+mn-ea"/>
                <a:cs typeface="+mn-cs"/>
              </a:defRPr>
            </a:lvl1pPr>
            <a:lvl2pPr marL="742950" indent="-285750" algn="l" defTabSz="449263" rtl="0" fontAlgn="base">
              <a:lnSpc>
                <a:spcPct val="102000"/>
              </a:lnSpc>
              <a:spcBef>
                <a:spcPct val="0"/>
              </a:spcBef>
              <a:spcAft>
                <a:spcPts val="1138"/>
              </a:spcAft>
              <a:buClr>
                <a:srgbClr val="000000"/>
              </a:buClr>
              <a:buSzPct val="100000"/>
              <a:buFont typeface="Times New Roman" panose="02020603050405020304" pitchFamily="18" charset="0"/>
              <a:defRPr sz="2000" kern="1200">
                <a:solidFill>
                  <a:srgbClr val="0083A5"/>
                </a:solidFill>
                <a:latin typeface="+mn-lt"/>
                <a:ea typeface="+mn-ea"/>
                <a:cs typeface="+mn-cs"/>
              </a:defRPr>
            </a:lvl2pPr>
            <a:lvl3pPr marL="1143000" indent="-228600" algn="l" defTabSz="449263" rtl="0" fontAlgn="base">
              <a:lnSpc>
                <a:spcPct val="102000"/>
              </a:lnSpc>
              <a:spcBef>
                <a:spcPct val="0"/>
              </a:spcBef>
              <a:spcAft>
                <a:spcPts val="850"/>
              </a:spcAft>
              <a:buClr>
                <a:srgbClr val="000000"/>
              </a:buClr>
              <a:buSzPct val="100000"/>
              <a:buFont typeface="Times New Roman" panose="02020603050405020304" pitchFamily="18" charset="0"/>
              <a:defRPr kern="1200">
                <a:solidFill>
                  <a:srgbClr val="0083A5"/>
                </a:solidFill>
                <a:latin typeface="+mn-lt"/>
                <a:ea typeface="+mn-ea"/>
                <a:cs typeface="+mn-cs"/>
              </a:defRPr>
            </a:lvl3pPr>
            <a:lvl4pPr marL="1600200" indent="-228600" algn="l" defTabSz="449263" rtl="0" fontAlgn="base">
              <a:lnSpc>
                <a:spcPct val="102000"/>
              </a:lnSpc>
              <a:spcBef>
                <a:spcPct val="0"/>
              </a:spcBef>
              <a:spcAft>
                <a:spcPts val="575"/>
              </a:spcAft>
              <a:buClr>
                <a:srgbClr val="000000"/>
              </a:buClr>
              <a:buSzPct val="100000"/>
              <a:buFont typeface="Times New Roman" panose="02020603050405020304" pitchFamily="18" charset="0"/>
              <a:defRPr kern="1200">
                <a:solidFill>
                  <a:srgbClr val="0083A5"/>
                </a:solidFill>
                <a:latin typeface="+mn-lt"/>
                <a:ea typeface="+mn-ea"/>
                <a:cs typeface="+mn-cs"/>
              </a:defRPr>
            </a:lvl4pPr>
            <a:lvl5pPr marL="2057400" indent="-228600" algn="l" defTabSz="449263" rtl="0" fontAlgn="base">
              <a:lnSpc>
                <a:spcPct val="102000"/>
              </a:lnSpc>
              <a:spcBef>
                <a:spcPct val="0"/>
              </a:spcBef>
              <a:spcAft>
                <a:spcPts val="288"/>
              </a:spcAft>
              <a:buClr>
                <a:srgbClr val="000000"/>
              </a:buClr>
              <a:buSzPct val="100000"/>
              <a:buFont typeface="Times New Roman" panose="02020603050405020304" pitchFamily="18" charset="0"/>
              <a:defRPr sz="2000" kern="1200">
                <a:solidFill>
                  <a:srgbClr val="0083A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950" indent="0" hangingPunct="1">
              <a:buSzPct val="183000"/>
              <a:tabLst>
                <a:tab pos="723900" algn="l"/>
                <a:tab pos="1447800" algn="l"/>
                <a:tab pos="2171700" algn="l"/>
                <a:tab pos="2895600" algn="l"/>
                <a:tab pos="3619500" algn="l"/>
                <a:tab pos="4343400" algn="l"/>
                <a:tab pos="5067300" algn="l"/>
              </a:tabLst>
            </a:pPr>
            <a:endParaRPr lang="pl-PL" dirty="0"/>
          </a:p>
          <a:p>
            <a:pPr hangingPunct="1"/>
            <a:endParaRPr lang="pl-PL" sz="2200" dirty="0"/>
          </a:p>
        </p:txBody>
      </p:sp>
      <p:sp>
        <p:nvSpPr>
          <p:cNvPr id="5" name="Symbol zastępczy zawartości 2">
            <a:extLst>
              <a:ext uri="{FF2B5EF4-FFF2-40B4-BE49-F238E27FC236}">
                <a16:creationId xmlns:a16="http://schemas.microsoft.com/office/drawing/2014/main" id="{DF9C478E-11F6-43A9-8E0C-928A93824D62}"/>
              </a:ext>
            </a:extLst>
          </p:cNvPr>
          <p:cNvSpPr txBox="1">
            <a:spLocks/>
          </p:cNvSpPr>
          <p:nvPr/>
        </p:nvSpPr>
        <p:spPr>
          <a:xfrm>
            <a:off x="174237" y="2309487"/>
            <a:ext cx="11845113" cy="3999833"/>
          </a:xfrm>
          <a:prstGeom prst="rect">
            <a:avLst/>
          </a:prstGeom>
        </p:spPr>
        <p:txBody>
          <a:bodyPr>
            <a:normAutofit/>
          </a:bodyPr>
          <a:lstStyle>
            <a:lvl1pPr marL="342900" indent="-342900" algn="l" defTabSz="449263" rtl="0" fontAlgn="base">
              <a:lnSpc>
                <a:spcPct val="102000"/>
              </a:lnSpc>
              <a:spcBef>
                <a:spcPct val="0"/>
              </a:spcBef>
              <a:spcAft>
                <a:spcPts val="1413"/>
              </a:spcAft>
              <a:buClr>
                <a:srgbClr val="000000"/>
              </a:buClr>
              <a:buSzPct val="100000"/>
              <a:buFont typeface="Times New Roman" panose="02020603050405020304" pitchFamily="18" charset="0"/>
              <a:defRPr sz="2800" kern="1200">
                <a:solidFill>
                  <a:srgbClr val="00638E"/>
                </a:solidFill>
                <a:latin typeface="+mn-lt"/>
                <a:ea typeface="+mn-ea"/>
                <a:cs typeface="+mn-cs"/>
              </a:defRPr>
            </a:lvl1pPr>
            <a:lvl2pPr marL="742950" indent="-285750" algn="l" defTabSz="449263" rtl="0" fontAlgn="base">
              <a:lnSpc>
                <a:spcPct val="102000"/>
              </a:lnSpc>
              <a:spcBef>
                <a:spcPct val="0"/>
              </a:spcBef>
              <a:spcAft>
                <a:spcPts val="1138"/>
              </a:spcAft>
              <a:buClr>
                <a:srgbClr val="000000"/>
              </a:buClr>
              <a:buSzPct val="100000"/>
              <a:buFont typeface="Times New Roman" panose="02020603050405020304" pitchFamily="18" charset="0"/>
              <a:defRPr sz="2000" kern="1200">
                <a:solidFill>
                  <a:srgbClr val="0083A5"/>
                </a:solidFill>
                <a:latin typeface="+mn-lt"/>
                <a:ea typeface="+mn-ea"/>
                <a:cs typeface="+mn-cs"/>
              </a:defRPr>
            </a:lvl2pPr>
            <a:lvl3pPr marL="1143000" indent="-228600" algn="l" defTabSz="449263" rtl="0" fontAlgn="base">
              <a:lnSpc>
                <a:spcPct val="102000"/>
              </a:lnSpc>
              <a:spcBef>
                <a:spcPct val="0"/>
              </a:spcBef>
              <a:spcAft>
                <a:spcPts val="850"/>
              </a:spcAft>
              <a:buClr>
                <a:srgbClr val="000000"/>
              </a:buClr>
              <a:buSzPct val="100000"/>
              <a:buFont typeface="Times New Roman" panose="02020603050405020304" pitchFamily="18" charset="0"/>
              <a:defRPr kern="1200">
                <a:solidFill>
                  <a:srgbClr val="0083A5"/>
                </a:solidFill>
                <a:latin typeface="+mn-lt"/>
                <a:ea typeface="+mn-ea"/>
                <a:cs typeface="+mn-cs"/>
              </a:defRPr>
            </a:lvl3pPr>
            <a:lvl4pPr marL="1600200" indent="-228600" algn="l" defTabSz="449263" rtl="0" fontAlgn="base">
              <a:lnSpc>
                <a:spcPct val="102000"/>
              </a:lnSpc>
              <a:spcBef>
                <a:spcPct val="0"/>
              </a:spcBef>
              <a:spcAft>
                <a:spcPts val="575"/>
              </a:spcAft>
              <a:buClr>
                <a:srgbClr val="000000"/>
              </a:buClr>
              <a:buSzPct val="100000"/>
              <a:buFont typeface="Times New Roman" panose="02020603050405020304" pitchFamily="18" charset="0"/>
              <a:defRPr kern="1200">
                <a:solidFill>
                  <a:srgbClr val="0083A5"/>
                </a:solidFill>
                <a:latin typeface="+mn-lt"/>
                <a:ea typeface="+mn-ea"/>
                <a:cs typeface="+mn-cs"/>
              </a:defRPr>
            </a:lvl4pPr>
            <a:lvl5pPr marL="2057400" indent="-228600" algn="l" defTabSz="449263" rtl="0" fontAlgn="base">
              <a:lnSpc>
                <a:spcPct val="102000"/>
              </a:lnSpc>
              <a:spcBef>
                <a:spcPct val="0"/>
              </a:spcBef>
              <a:spcAft>
                <a:spcPts val="288"/>
              </a:spcAft>
              <a:buClr>
                <a:srgbClr val="000000"/>
              </a:buClr>
              <a:buSzPct val="100000"/>
              <a:buFont typeface="Times New Roman" panose="02020603050405020304" pitchFamily="18" charset="0"/>
              <a:defRPr sz="2000" kern="1200">
                <a:solidFill>
                  <a:srgbClr val="0083A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950" indent="0">
              <a:lnSpc>
                <a:spcPct val="100000"/>
              </a:lnSpc>
              <a:buSzPct val="183000"/>
              <a:tabLst>
                <a:tab pos="723900" algn="l"/>
                <a:tab pos="1447800" algn="l"/>
                <a:tab pos="2171700" algn="l"/>
                <a:tab pos="2895600" algn="l"/>
                <a:tab pos="3619500" algn="l"/>
                <a:tab pos="4343400" algn="l"/>
                <a:tab pos="5067300" algn="l"/>
              </a:tabLst>
            </a:pPr>
            <a:r>
              <a:rPr lang="pl-PL" dirty="0"/>
              <a:t>Nowa ścieżka dalszej legalizacji pobytu dla obywateli Ukrainy objętych ochroną czasową.</a:t>
            </a:r>
          </a:p>
          <a:p>
            <a:pPr marL="107950" indent="0">
              <a:lnSpc>
                <a:spcPct val="100000"/>
              </a:lnSpc>
              <a:buSzPct val="183000"/>
              <a:tabLst>
                <a:tab pos="723900" algn="l"/>
                <a:tab pos="1447800" algn="l"/>
                <a:tab pos="2171700" algn="l"/>
                <a:tab pos="2895600" algn="l"/>
                <a:tab pos="3619500" algn="l"/>
                <a:tab pos="4343400" algn="l"/>
                <a:tab pos="5067300" algn="l"/>
              </a:tabLst>
            </a:pPr>
            <a:r>
              <a:rPr lang="pl-PL" b="1" dirty="0"/>
              <a:t>Będzie to możliwość otrzymania karty pobytu ważnej przez 3 lata </a:t>
            </a:r>
            <a:r>
              <a:rPr lang="pl-PL" dirty="0"/>
              <a:t>dla osób spełniających następujące warunki:</a:t>
            </a:r>
          </a:p>
          <a:p>
            <a:pPr marL="431800" indent="-323850">
              <a:lnSpc>
                <a:spcPct val="100000"/>
              </a:lnSpc>
              <a:buSzPct val="183000"/>
              <a:buBlip>
                <a:blip r:embed="rId3"/>
              </a:buBlip>
              <a:tabLst>
                <a:tab pos="723900" algn="l"/>
                <a:tab pos="1447800" algn="l"/>
                <a:tab pos="2171700" algn="l"/>
                <a:tab pos="2895600" algn="l"/>
                <a:tab pos="3619500" algn="l"/>
                <a:tab pos="4343400" algn="l"/>
                <a:tab pos="5067300" algn="l"/>
              </a:tabLst>
            </a:pPr>
            <a:r>
              <a:rPr lang="pl-PL" sz="2400" dirty="0">
                <a:solidFill>
                  <a:srgbClr val="0083A5"/>
                </a:solidFill>
              </a:rPr>
              <a:t>posiadanie statusu UKR w dniu 04.03.2024 r. oraz</a:t>
            </a:r>
          </a:p>
          <a:p>
            <a:pPr marL="431800" indent="-323850">
              <a:lnSpc>
                <a:spcPct val="100000"/>
              </a:lnSpc>
              <a:buSzPct val="183000"/>
              <a:buBlip>
                <a:blip r:embed="rId3"/>
              </a:buBlip>
              <a:tabLst>
                <a:tab pos="723900" algn="l"/>
                <a:tab pos="1447800" algn="l"/>
                <a:tab pos="2171700" algn="l"/>
                <a:tab pos="2895600" algn="l"/>
                <a:tab pos="3619500" algn="l"/>
                <a:tab pos="4343400" algn="l"/>
                <a:tab pos="5067300" algn="l"/>
              </a:tabLst>
            </a:pPr>
            <a:r>
              <a:rPr lang="pl-PL" sz="2400" dirty="0">
                <a:solidFill>
                  <a:srgbClr val="0083A5"/>
                </a:solidFill>
              </a:rPr>
              <a:t>posiadanie statusu UKR w dniu złożenia wniosku o wydanie karty pobytu oraz</a:t>
            </a:r>
          </a:p>
          <a:p>
            <a:pPr marL="431800" indent="-323850">
              <a:lnSpc>
                <a:spcPct val="100000"/>
              </a:lnSpc>
              <a:buSzPct val="183000"/>
              <a:buBlip>
                <a:blip r:embed="rId3"/>
              </a:buBlip>
              <a:tabLst>
                <a:tab pos="723900" algn="l"/>
                <a:tab pos="1447800" algn="l"/>
                <a:tab pos="2171700" algn="l"/>
                <a:tab pos="2895600" algn="l"/>
                <a:tab pos="3619500" algn="l"/>
                <a:tab pos="4343400" algn="l"/>
                <a:tab pos="5067300" algn="l"/>
              </a:tabLst>
            </a:pPr>
            <a:r>
              <a:rPr lang="pl-PL" sz="2400" dirty="0">
                <a:solidFill>
                  <a:srgbClr val="0083A5"/>
                </a:solidFill>
                <a:effectLst/>
              </a:rPr>
              <a:t>posiadanie nieprzerwanego statusu UKR przynajmniej przez 365 dni</a:t>
            </a:r>
            <a:endParaRPr lang="pl-PL" sz="2400" b="1" u="sng" dirty="0">
              <a:solidFill>
                <a:srgbClr val="0083A5"/>
              </a:solidFill>
            </a:endParaRPr>
          </a:p>
          <a:p>
            <a:pPr marL="107950" indent="0">
              <a:lnSpc>
                <a:spcPct val="100000"/>
              </a:lnSpc>
              <a:buSzPct val="183000"/>
              <a:tabLst>
                <a:tab pos="723900" algn="l"/>
                <a:tab pos="1447800" algn="l"/>
                <a:tab pos="2171700" algn="l"/>
                <a:tab pos="2895600" algn="l"/>
                <a:tab pos="3619500" algn="l"/>
                <a:tab pos="4343400" algn="l"/>
                <a:tab pos="5067300" algn="l"/>
              </a:tabLst>
            </a:pPr>
            <a:endParaRPr lang="pl-PL" sz="2400" b="1" dirty="0">
              <a:solidFill>
                <a:srgbClr val="0083A5"/>
              </a:solidFill>
            </a:endParaRPr>
          </a:p>
          <a:p>
            <a:pPr marL="107950" indent="0">
              <a:lnSpc>
                <a:spcPct val="100000"/>
              </a:lnSpc>
              <a:buSzPct val="183000"/>
              <a:tabLst>
                <a:tab pos="723900" algn="l"/>
                <a:tab pos="1447800" algn="l"/>
                <a:tab pos="2171700" algn="l"/>
                <a:tab pos="2895600" algn="l"/>
                <a:tab pos="3619500" algn="l"/>
                <a:tab pos="4343400" algn="l"/>
                <a:tab pos="5067300" algn="l"/>
              </a:tabLst>
            </a:pPr>
            <a:endParaRPr lang="pl-PL" sz="2400" dirty="0"/>
          </a:p>
          <a:p>
            <a:pPr marL="508000" lvl="1" indent="0" hangingPunct="1">
              <a:buSzPct val="183000"/>
              <a:tabLst>
                <a:tab pos="723900" algn="l"/>
                <a:tab pos="1447800" algn="l"/>
                <a:tab pos="2171700" algn="l"/>
                <a:tab pos="2895600" algn="l"/>
                <a:tab pos="3619500" algn="l"/>
                <a:tab pos="4343400" algn="l"/>
                <a:tab pos="5067300" algn="l"/>
              </a:tabLst>
            </a:pPr>
            <a:endParaRPr lang="pl-PL" sz="1400" dirty="0"/>
          </a:p>
          <a:p>
            <a:pPr marL="508000" lvl="1" indent="0" hangingPunct="1">
              <a:buSzPct val="183000"/>
              <a:tabLst>
                <a:tab pos="723900" algn="l"/>
                <a:tab pos="1447800" algn="l"/>
                <a:tab pos="2171700" algn="l"/>
                <a:tab pos="2895600" algn="l"/>
                <a:tab pos="3619500" algn="l"/>
                <a:tab pos="4343400" algn="l"/>
                <a:tab pos="5067300" algn="l"/>
              </a:tabLst>
            </a:pPr>
            <a:endParaRPr lang="pl-PL" sz="1400" dirty="0"/>
          </a:p>
          <a:p>
            <a:pPr hangingPunct="1"/>
            <a:endParaRPr lang="pl-PL" sz="2000" dirty="0"/>
          </a:p>
          <a:p>
            <a:pPr hangingPunct="1"/>
            <a:endParaRPr lang="pl-PL" sz="2000" dirty="0"/>
          </a:p>
        </p:txBody>
      </p:sp>
      <p:pic>
        <p:nvPicPr>
          <p:cNvPr id="2" name="Obraz 1" descr="Obraz zawierający tekst, zrzut ekranu, Czcionka&#10;&#10;Opis wygenerowany automatycznie">
            <a:extLst>
              <a:ext uri="{FF2B5EF4-FFF2-40B4-BE49-F238E27FC236}">
                <a16:creationId xmlns:a16="http://schemas.microsoft.com/office/drawing/2014/main" id="{B6BC967C-009C-8BB4-0775-4AD33158B5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162" y="24138"/>
            <a:ext cx="7632135" cy="1089427"/>
          </a:xfrm>
          <a:prstGeom prst="rect">
            <a:avLst/>
          </a:prstGeom>
        </p:spPr>
      </p:pic>
    </p:spTree>
    <p:extLst>
      <p:ext uri="{BB962C8B-B14F-4D97-AF65-F5344CB8AC3E}">
        <p14:creationId xmlns:p14="http://schemas.microsoft.com/office/powerpoint/2010/main" val="18911477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8E396E3B-43B4-489D-97C6-F9EA84141FB1}"/>
              </a:ext>
            </a:extLst>
          </p:cNvPr>
          <p:cNvSpPr>
            <a:spLocks noGrp="1" noChangeArrowheads="1"/>
          </p:cNvSpPr>
          <p:nvPr>
            <p:ph type="title"/>
          </p:nvPr>
        </p:nvSpPr>
        <p:spPr>
          <a:xfrm>
            <a:off x="315870" y="1087573"/>
            <a:ext cx="11724983" cy="1152599"/>
          </a:xfrm>
          <a:ln/>
        </p:spPr>
        <p:txBody>
          <a:bodyPr lIns="0" tIns="0" rIns="0" bIns="0" anchor="ctr"/>
          <a:lstStyle/>
          <a:p>
            <a:pPr algn="l">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r>
              <a:rPr lang="pl-PL" b="1" dirty="0">
                <a:effectLst/>
              </a:rPr>
              <a:t>Karta pobytu dla osób korzystających z ochrony czasowej</a:t>
            </a:r>
            <a:endParaRPr lang="pl-PL" altLang="pl-PL" sz="6000" dirty="0">
              <a:solidFill>
                <a:srgbClr val="0083A5"/>
              </a:solidFill>
            </a:endParaRPr>
          </a:p>
        </p:txBody>
      </p:sp>
      <p:sp>
        <p:nvSpPr>
          <p:cNvPr id="4" name="Symbol zastępczy zawartości 2">
            <a:extLst>
              <a:ext uri="{FF2B5EF4-FFF2-40B4-BE49-F238E27FC236}">
                <a16:creationId xmlns:a16="http://schemas.microsoft.com/office/drawing/2014/main" id="{FA797AAE-B696-4382-BA10-F483AAB07236}"/>
              </a:ext>
            </a:extLst>
          </p:cNvPr>
          <p:cNvSpPr txBox="1">
            <a:spLocks/>
          </p:cNvSpPr>
          <p:nvPr/>
        </p:nvSpPr>
        <p:spPr>
          <a:xfrm>
            <a:off x="329841" y="1988840"/>
            <a:ext cx="10953478" cy="4524375"/>
          </a:xfrm>
          <a:prstGeom prst="rect">
            <a:avLst/>
          </a:prstGeom>
        </p:spPr>
        <p:txBody>
          <a:bodyPr>
            <a:normAutofit/>
          </a:bodyPr>
          <a:lstStyle>
            <a:lvl1pPr marL="342900" indent="-342900" algn="l" defTabSz="449263" rtl="0" fontAlgn="base">
              <a:lnSpc>
                <a:spcPct val="102000"/>
              </a:lnSpc>
              <a:spcBef>
                <a:spcPct val="0"/>
              </a:spcBef>
              <a:spcAft>
                <a:spcPts val="1413"/>
              </a:spcAft>
              <a:buClr>
                <a:srgbClr val="000000"/>
              </a:buClr>
              <a:buSzPct val="100000"/>
              <a:buFont typeface="Times New Roman" panose="02020603050405020304" pitchFamily="18" charset="0"/>
              <a:defRPr sz="2800" kern="1200">
                <a:solidFill>
                  <a:srgbClr val="00638E"/>
                </a:solidFill>
                <a:latin typeface="+mn-lt"/>
                <a:ea typeface="+mn-ea"/>
                <a:cs typeface="+mn-cs"/>
              </a:defRPr>
            </a:lvl1pPr>
            <a:lvl2pPr marL="742950" indent="-285750" algn="l" defTabSz="449263" rtl="0" fontAlgn="base">
              <a:lnSpc>
                <a:spcPct val="102000"/>
              </a:lnSpc>
              <a:spcBef>
                <a:spcPct val="0"/>
              </a:spcBef>
              <a:spcAft>
                <a:spcPts val="1138"/>
              </a:spcAft>
              <a:buClr>
                <a:srgbClr val="000000"/>
              </a:buClr>
              <a:buSzPct val="100000"/>
              <a:buFont typeface="Times New Roman" panose="02020603050405020304" pitchFamily="18" charset="0"/>
              <a:defRPr sz="2000" kern="1200">
                <a:solidFill>
                  <a:srgbClr val="0083A5"/>
                </a:solidFill>
                <a:latin typeface="+mn-lt"/>
                <a:ea typeface="+mn-ea"/>
                <a:cs typeface="+mn-cs"/>
              </a:defRPr>
            </a:lvl2pPr>
            <a:lvl3pPr marL="1143000" indent="-228600" algn="l" defTabSz="449263" rtl="0" fontAlgn="base">
              <a:lnSpc>
                <a:spcPct val="102000"/>
              </a:lnSpc>
              <a:spcBef>
                <a:spcPct val="0"/>
              </a:spcBef>
              <a:spcAft>
                <a:spcPts val="850"/>
              </a:spcAft>
              <a:buClr>
                <a:srgbClr val="000000"/>
              </a:buClr>
              <a:buSzPct val="100000"/>
              <a:buFont typeface="Times New Roman" panose="02020603050405020304" pitchFamily="18" charset="0"/>
              <a:defRPr kern="1200">
                <a:solidFill>
                  <a:srgbClr val="0083A5"/>
                </a:solidFill>
                <a:latin typeface="+mn-lt"/>
                <a:ea typeface="+mn-ea"/>
                <a:cs typeface="+mn-cs"/>
              </a:defRPr>
            </a:lvl3pPr>
            <a:lvl4pPr marL="1600200" indent="-228600" algn="l" defTabSz="449263" rtl="0" fontAlgn="base">
              <a:lnSpc>
                <a:spcPct val="102000"/>
              </a:lnSpc>
              <a:spcBef>
                <a:spcPct val="0"/>
              </a:spcBef>
              <a:spcAft>
                <a:spcPts val="575"/>
              </a:spcAft>
              <a:buClr>
                <a:srgbClr val="000000"/>
              </a:buClr>
              <a:buSzPct val="100000"/>
              <a:buFont typeface="Times New Roman" panose="02020603050405020304" pitchFamily="18" charset="0"/>
              <a:defRPr kern="1200">
                <a:solidFill>
                  <a:srgbClr val="0083A5"/>
                </a:solidFill>
                <a:latin typeface="+mn-lt"/>
                <a:ea typeface="+mn-ea"/>
                <a:cs typeface="+mn-cs"/>
              </a:defRPr>
            </a:lvl4pPr>
            <a:lvl5pPr marL="2057400" indent="-228600" algn="l" defTabSz="449263" rtl="0" fontAlgn="base">
              <a:lnSpc>
                <a:spcPct val="102000"/>
              </a:lnSpc>
              <a:spcBef>
                <a:spcPct val="0"/>
              </a:spcBef>
              <a:spcAft>
                <a:spcPts val="288"/>
              </a:spcAft>
              <a:buClr>
                <a:srgbClr val="000000"/>
              </a:buClr>
              <a:buSzPct val="100000"/>
              <a:buFont typeface="Times New Roman" panose="02020603050405020304" pitchFamily="18" charset="0"/>
              <a:defRPr sz="2000" kern="1200">
                <a:solidFill>
                  <a:srgbClr val="0083A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950" indent="0" hangingPunct="1">
              <a:buSzPct val="183000"/>
              <a:tabLst>
                <a:tab pos="723900" algn="l"/>
                <a:tab pos="1447800" algn="l"/>
                <a:tab pos="2171700" algn="l"/>
                <a:tab pos="2895600" algn="l"/>
                <a:tab pos="3619500" algn="l"/>
                <a:tab pos="4343400" algn="l"/>
                <a:tab pos="5067300" algn="l"/>
              </a:tabLst>
            </a:pPr>
            <a:endParaRPr lang="pl-PL" dirty="0"/>
          </a:p>
          <a:p>
            <a:pPr hangingPunct="1"/>
            <a:endParaRPr lang="pl-PL" sz="2200" dirty="0"/>
          </a:p>
        </p:txBody>
      </p:sp>
      <p:sp>
        <p:nvSpPr>
          <p:cNvPr id="5" name="Symbol zastępczy zawartości 2">
            <a:extLst>
              <a:ext uri="{FF2B5EF4-FFF2-40B4-BE49-F238E27FC236}">
                <a16:creationId xmlns:a16="http://schemas.microsoft.com/office/drawing/2014/main" id="{DF9C478E-11F6-43A9-8E0C-928A93824D62}"/>
              </a:ext>
            </a:extLst>
          </p:cNvPr>
          <p:cNvSpPr txBox="1">
            <a:spLocks/>
          </p:cNvSpPr>
          <p:nvPr/>
        </p:nvSpPr>
        <p:spPr>
          <a:xfrm>
            <a:off x="124252" y="1988839"/>
            <a:ext cx="11845113" cy="4524375"/>
          </a:xfrm>
          <a:prstGeom prst="rect">
            <a:avLst/>
          </a:prstGeom>
        </p:spPr>
        <p:txBody>
          <a:bodyPr>
            <a:normAutofit/>
          </a:bodyPr>
          <a:lstStyle>
            <a:lvl1pPr marL="342900" indent="-342900" algn="l" defTabSz="449263" rtl="0" fontAlgn="base">
              <a:lnSpc>
                <a:spcPct val="102000"/>
              </a:lnSpc>
              <a:spcBef>
                <a:spcPct val="0"/>
              </a:spcBef>
              <a:spcAft>
                <a:spcPts val="1413"/>
              </a:spcAft>
              <a:buClr>
                <a:srgbClr val="000000"/>
              </a:buClr>
              <a:buSzPct val="100000"/>
              <a:buFont typeface="Times New Roman" panose="02020603050405020304" pitchFamily="18" charset="0"/>
              <a:defRPr sz="2800" kern="1200">
                <a:solidFill>
                  <a:srgbClr val="00638E"/>
                </a:solidFill>
                <a:latin typeface="+mn-lt"/>
                <a:ea typeface="+mn-ea"/>
                <a:cs typeface="+mn-cs"/>
              </a:defRPr>
            </a:lvl1pPr>
            <a:lvl2pPr marL="742950" indent="-285750" algn="l" defTabSz="449263" rtl="0" fontAlgn="base">
              <a:lnSpc>
                <a:spcPct val="102000"/>
              </a:lnSpc>
              <a:spcBef>
                <a:spcPct val="0"/>
              </a:spcBef>
              <a:spcAft>
                <a:spcPts val="1138"/>
              </a:spcAft>
              <a:buClr>
                <a:srgbClr val="000000"/>
              </a:buClr>
              <a:buSzPct val="100000"/>
              <a:buFont typeface="Times New Roman" panose="02020603050405020304" pitchFamily="18" charset="0"/>
              <a:defRPr sz="2000" kern="1200">
                <a:solidFill>
                  <a:srgbClr val="0083A5"/>
                </a:solidFill>
                <a:latin typeface="+mn-lt"/>
                <a:ea typeface="+mn-ea"/>
                <a:cs typeface="+mn-cs"/>
              </a:defRPr>
            </a:lvl2pPr>
            <a:lvl3pPr marL="1143000" indent="-228600" algn="l" defTabSz="449263" rtl="0" fontAlgn="base">
              <a:lnSpc>
                <a:spcPct val="102000"/>
              </a:lnSpc>
              <a:spcBef>
                <a:spcPct val="0"/>
              </a:spcBef>
              <a:spcAft>
                <a:spcPts val="850"/>
              </a:spcAft>
              <a:buClr>
                <a:srgbClr val="000000"/>
              </a:buClr>
              <a:buSzPct val="100000"/>
              <a:buFont typeface="Times New Roman" panose="02020603050405020304" pitchFamily="18" charset="0"/>
              <a:defRPr kern="1200">
                <a:solidFill>
                  <a:srgbClr val="0083A5"/>
                </a:solidFill>
                <a:latin typeface="+mn-lt"/>
                <a:ea typeface="+mn-ea"/>
                <a:cs typeface="+mn-cs"/>
              </a:defRPr>
            </a:lvl3pPr>
            <a:lvl4pPr marL="1600200" indent="-228600" algn="l" defTabSz="449263" rtl="0" fontAlgn="base">
              <a:lnSpc>
                <a:spcPct val="102000"/>
              </a:lnSpc>
              <a:spcBef>
                <a:spcPct val="0"/>
              </a:spcBef>
              <a:spcAft>
                <a:spcPts val="575"/>
              </a:spcAft>
              <a:buClr>
                <a:srgbClr val="000000"/>
              </a:buClr>
              <a:buSzPct val="100000"/>
              <a:buFont typeface="Times New Roman" panose="02020603050405020304" pitchFamily="18" charset="0"/>
              <a:defRPr kern="1200">
                <a:solidFill>
                  <a:srgbClr val="0083A5"/>
                </a:solidFill>
                <a:latin typeface="+mn-lt"/>
                <a:ea typeface="+mn-ea"/>
                <a:cs typeface="+mn-cs"/>
              </a:defRPr>
            </a:lvl4pPr>
            <a:lvl5pPr marL="2057400" indent="-228600" algn="l" defTabSz="449263" rtl="0" fontAlgn="base">
              <a:lnSpc>
                <a:spcPct val="102000"/>
              </a:lnSpc>
              <a:spcBef>
                <a:spcPct val="0"/>
              </a:spcBef>
              <a:spcAft>
                <a:spcPts val="288"/>
              </a:spcAft>
              <a:buClr>
                <a:srgbClr val="000000"/>
              </a:buClr>
              <a:buSzPct val="100000"/>
              <a:buFont typeface="Times New Roman" panose="02020603050405020304" pitchFamily="18" charset="0"/>
              <a:defRPr sz="2000" kern="1200">
                <a:solidFill>
                  <a:srgbClr val="0083A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950" indent="0">
              <a:lnSpc>
                <a:spcPct val="100000"/>
              </a:lnSpc>
              <a:buSzPct val="183000"/>
              <a:tabLst>
                <a:tab pos="723900" algn="l"/>
                <a:tab pos="1447800" algn="l"/>
                <a:tab pos="2171700" algn="l"/>
                <a:tab pos="2895600" algn="l"/>
                <a:tab pos="3619500" algn="l"/>
                <a:tab pos="4343400" algn="l"/>
                <a:tab pos="5067300" algn="l"/>
              </a:tabLst>
            </a:pPr>
            <a:endParaRPr lang="pl-PL" b="1" dirty="0">
              <a:solidFill>
                <a:srgbClr val="0083A5"/>
              </a:solidFill>
            </a:endParaRPr>
          </a:p>
          <a:p>
            <a:pPr marL="431800" indent="-323850">
              <a:lnSpc>
                <a:spcPct val="100000"/>
              </a:lnSpc>
              <a:buSzPct val="183000"/>
              <a:buBlip>
                <a:blip r:embed="rId3"/>
              </a:buBlip>
              <a:tabLst>
                <a:tab pos="723900" algn="l"/>
                <a:tab pos="1447800" algn="l"/>
                <a:tab pos="2171700" algn="l"/>
                <a:tab pos="2895600" algn="l"/>
                <a:tab pos="3619500" algn="l"/>
                <a:tab pos="4343400" algn="l"/>
                <a:tab pos="5067300" algn="l"/>
              </a:tabLst>
            </a:pPr>
            <a:r>
              <a:rPr lang="pl-PL" b="1" dirty="0"/>
              <a:t>Uruchomienie usługi planowane jest na przyszły rok</a:t>
            </a:r>
          </a:p>
          <a:p>
            <a:pPr marL="107950" indent="0">
              <a:lnSpc>
                <a:spcPct val="100000"/>
              </a:lnSpc>
              <a:buSzPct val="183000"/>
              <a:tabLst>
                <a:tab pos="723900" algn="l"/>
                <a:tab pos="1447800" algn="l"/>
                <a:tab pos="2171700" algn="l"/>
                <a:tab pos="2895600" algn="l"/>
                <a:tab pos="3619500" algn="l"/>
                <a:tab pos="4343400" algn="l"/>
                <a:tab pos="5067300" algn="l"/>
              </a:tabLst>
            </a:pPr>
            <a:r>
              <a:rPr lang="pl-PL" dirty="0">
                <a:solidFill>
                  <a:srgbClr val="0083A5"/>
                </a:solidFill>
              </a:rPr>
              <a:t>Dokładny termin będzie ogłoszony w komunikacie.</a:t>
            </a:r>
            <a:endParaRPr lang="pl-PL" sz="2800" dirty="0">
              <a:solidFill>
                <a:srgbClr val="0083A5"/>
              </a:solidFill>
            </a:endParaRPr>
          </a:p>
          <a:p>
            <a:pPr marL="431800" indent="-323850">
              <a:lnSpc>
                <a:spcPct val="100000"/>
              </a:lnSpc>
              <a:buSzPct val="183000"/>
              <a:buBlip>
                <a:blip r:embed="rId3"/>
              </a:buBlip>
              <a:tabLst>
                <a:tab pos="723900" algn="l"/>
                <a:tab pos="1447800" algn="l"/>
                <a:tab pos="2171700" algn="l"/>
                <a:tab pos="2895600" algn="l"/>
                <a:tab pos="3619500" algn="l"/>
                <a:tab pos="4343400" algn="l"/>
                <a:tab pos="5067300" algn="l"/>
              </a:tabLst>
            </a:pPr>
            <a:r>
              <a:rPr lang="pl-PL" b="1" dirty="0"/>
              <a:t>Będzie możliwe wyłącznie w formie elektronicznej.</a:t>
            </a:r>
            <a:endParaRPr lang="pl-PL" sz="2800" dirty="0"/>
          </a:p>
          <a:p>
            <a:pPr marL="431800" indent="-323850">
              <a:lnSpc>
                <a:spcPct val="100000"/>
              </a:lnSpc>
              <a:buSzPct val="183000"/>
              <a:buBlip>
                <a:blip r:embed="rId3"/>
              </a:buBlip>
              <a:tabLst>
                <a:tab pos="723900" algn="l"/>
                <a:tab pos="1447800" algn="l"/>
                <a:tab pos="2171700" algn="l"/>
                <a:tab pos="2895600" algn="l"/>
                <a:tab pos="3619500" algn="l"/>
                <a:tab pos="4343400" algn="l"/>
                <a:tab pos="5067300" algn="l"/>
              </a:tabLst>
            </a:pPr>
            <a:r>
              <a:rPr lang="pl-PL" sz="2800" dirty="0"/>
              <a:t>Warunkiem uzyskania takiego zezwolenia będą kompletne dane </a:t>
            </a:r>
            <a:br>
              <a:rPr lang="pl-PL" sz="2800" dirty="0"/>
            </a:br>
            <a:r>
              <a:rPr lang="pl-PL" sz="2800" dirty="0"/>
              <a:t>w rejestrze PESEL </a:t>
            </a:r>
            <a:endParaRPr lang="pl-PL" dirty="0">
              <a:solidFill>
                <a:srgbClr val="0083A5"/>
              </a:solidFill>
            </a:endParaRPr>
          </a:p>
          <a:p>
            <a:pPr marL="107950" indent="0">
              <a:lnSpc>
                <a:spcPct val="100000"/>
              </a:lnSpc>
              <a:buSzPct val="183000"/>
              <a:tabLst>
                <a:tab pos="723900" algn="l"/>
                <a:tab pos="1447800" algn="l"/>
                <a:tab pos="2171700" algn="l"/>
                <a:tab pos="2895600" algn="l"/>
                <a:tab pos="3619500" algn="l"/>
                <a:tab pos="4343400" algn="l"/>
                <a:tab pos="5067300" algn="l"/>
              </a:tabLst>
            </a:pPr>
            <a:endParaRPr lang="pl-PL" sz="7200" dirty="0">
              <a:solidFill>
                <a:srgbClr val="0083A5"/>
              </a:solidFill>
            </a:endParaRPr>
          </a:p>
          <a:p>
            <a:pPr marL="431800" indent="-323850">
              <a:lnSpc>
                <a:spcPct val="100000"/>
              </a:lnSpc>
              <a:buSzPct val="183000"/>
              <a:buBlip>
                <a:blip r:embed="rId3"/>
              </a:buBlip>
              <a:tabLst>
                <a:tab pos="723900" algn="l"/>
                <a:tab pos="1447800" algn="l"/>
                <a:tab pos="2171700" algn="l"/>
                <a:tab pos="2895600" algn="l"/>
                <a:tab pos="3619500" algn="l"/>
                <a:tab pos="4343400" algn="l"/>
                <a:tab pos="5067300" algn="l"/>
              </a:tabLst>
            </a:pPr>
            <a:endParaRPr lang="pl-PL" sz="2400" b="1" u="sng" dirty="0">
              <a:solidFill>
                <a:srgbClr val="0083A5"/>
              </a:solidFill>
            </a:endParaRPr>
          </a:p>
          <a:p>
            <a:pPr marL="107950" indent="0">
              <a:lnSpc>
                <a:spcPct val="100000"/>
              </a:lnSpc>
              <a:buSzPct val="183000"/>
              <a:tabLst>
                <a:tab pos="723900" algn="l"/>
                <a:tab pos="1447800" algn="l"/>
                <a:tab pos="2171700" algn="l"/>
                <a:tab pos="2895600" algn="l"/>
                <a:tab pos="3619500" algn="l"/>
                <a:tab pos="4343400" algn="l"/>
                <a:tab pos="5067300" algn="l"/>
              </a:tabLst>
            </a:pPr>
            <a:endParaRPr lang="pl-PL" sz="2400" b="1" dirty="0">
              <a:solidFill>
                <a:srgbClr val="0083A5"/>
              </a:solidFill>
            </a:endParaRPr>
          </a:p>
          <a:p>
            <a:pPr marL="107950" indent="0">
              <a:lnSpc>
                <a:spcPct val="100000"/>
              </a:lnSpc>
              <a:buSzPct val="183000"/>
              <a:tabLst>
                <a:tab pos="723900" algn="l"/>
                <a:tab pos="1447800" algn="l"/>
                <a:tab pos="2171700" algn="l"/>
                <a:tab pos="2895600" algn="l"/>
                <a:tab pos="3619500" algn="l"/>
                <a:tab pos="4343400" algn="l"/>
                <a:tab pos="5067300" algn="l"/>
              </a:tabLst>
            </a:pPr>
            <a:endParaRPr lang="pl-PL" sz="2400" dirty="0"/>
          </a:p>
          <a:p>
            <a:pPr marL="508000" lvl="1" indent="0" hangingPunct="1">
              <a:buSzPct val="183000"/>
              <a:tabLst>
                <a:tab pos="723900" algn="l"/>
                <a:tab pos="1447800" algn="l"/>
                <a:tab pos="2171700" algn="l"/>
                <a:tab pos="2895600" algn="l"/>
                <a:tab pos="3619500" algn="l"/>
                <a:tab pos="4343400" algn="l"/>
                <a:tab pos="5067300" algn="l"/>
              </a:tabLst>
            </a:pPr>
            <a:endParaRPr lang="pl-PL" sz="1400" dirty="0"/>
          </a:p>
          <a:p>
            <a:pPr marL="508000" lvl="1" indent="0" hangingPunct="1">
              <a:buSzPct val="183000"/>
              <a:tabLst>
                <a:tab pos="723900" algn="l"/>
                <a:tab pos="1447800" algn="l"/>
                <a:tab pos="2171700" algn="l"/>
                <a:tab pos="2895600" algn="l"/>
                <a:tab pos="3619500" algn="l"/>
                <a:tab pos="4343400" algn="l"/>
                <a:tab pos="5067300" algn="l"/>
              </a:tabLst>
            </a:pPr>
            <a:endParaRPr lang="pl-PL" sz="1400" dirty="0"/>
          </a:p>
          <a:p>
            <a:pPr hangingPunct="1"/>
            <a:endParaRPr lang="pl-PL" sz="2000" dirty="0"/>
          </a:p>
          <a:p>
            <a:pPr hangingPunct="1"/>
            <a:endParaRPr lang="pl-PL" sz="2000" dirty="0"/>
          </a:p>
        </p:txBody>
      </p:sp>
      <p:pic>
        <p:nvPicPr>
          <p:cNvPr id="2" name="Obraz 1" descr="Obraz zawierający tekst, zrzut ekranu, Czcionka&#10;&#10;Opis wygenerowany automatycznie">
            <a:extLst>
              <a:ext uri="{FF2B5EF4-FFF2-40B4-BE49-F238E27FC236}">
                <a16:creationId xmlns:a16="http://schemas.microsoft.com/office/drawing/2014/main" id="{B6BC967C-009C-8BB4-0775-4AD33158B5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162" y="24138"/>
            <a:ext cx="7632135" cy="1089427"/>
          </a:xfrm>
          <a:prstGeom prst="rect">
            <a:avLst/>
          </a:prstGeom>
        </p:spPr>
      </p:pic>
    </p:spTree>
    <p:extLst>
      <p:ext uri="{BB962C8B-B14F-4D97-AF65-F5344CB8AC3E}">
        <p14:creationId xmlns:p14="http://schemas.microsoft.com/office/powerpoint/2010/main" val="25801078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Obraz zawierający tekst, zrzut ekranu, Czcionka&#10;&#10;Opis wygenerowany automatycznie">
            <a:extLst>
              <a:ext uri="{FF2B5EF4-FFF2-40B4-BE49-F238E27FC236}">
                <a16:creationId xmlns:a16="http://schemas.microsoft.com/office/drawing/2014/main" id="{F06BBD5C-083B-2123-D908-5AD0B5E61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162" y="24138"/>
            <a:ext cx="7632135" cy="1089427"/>
          </a:xfrm>
          <a:prstGeom prst="rect">
            <a:avLst/>
          </a:prstGeom>
        </p:spPr>
      </p:pic>
      <p:sp>
        <p:nvSpPr>
          <p:cNvPr id="4" name="Rectangle 2">
            <a:extLst>
              <a:ext uri="{FF2B5EF4-FFF2-40B4-BE49-F238E27FC236}">
                <a16:creationId xmlns:a16="http://schemas.microsoft.com/office/drawing/2014/main" id="{4EF0B702-6608-0355-5D22-AAE487952EA2}"/>
              </a:ext>
            </a:extLst>
          </p:cNvPr>
          <p:cNvSpPr txBox="1">
            <a:spLocks noChangeArrowheads="1"/>
          </p:cNvSpPr>
          <p:nvPr/>
        </p:nvSpPr>
        <p:spPr bwMode="auto">
          <a:xfrm>
            <a:off x="2784426" y="1957257"/>
            <a:ext cx="8280920" cy="259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449263" rtl="0" fontAlgn="base">
              <a:lnSpc>
                <a:spcPct val="102000"/>
              </a:lnSpc>
              <a:spcBef>
                <a:spcPct val="0"/>
              </a:spcBef>
              <a:spcAft>
                <a:spcPts val="1413"/>
              </a:spcAft>
              <a:buClr>
                <a:srgbClr val="000000"/>
              </a:buClr>
              <a:buSzPct val="100000"/>
              <a:buFont typeface="Times New Roman" panose="02020603050405020304" pitchFamily="18" charset="0"/>
              <a:defRPr sz="2800" kern="1200">
                <a:solidFill>
                  <a:srgbClr val="00638E"/>
                </a:solidFill>
                <a:latin typeface="+mn-lt"/>
                <a:ea typeface="+mn-ea"/>
                <a:cs typeface="+mn-cs"/>
              </a:defRPr>
            </a:lvl1pPr>
            <a:lvl2pPr marL="742950" indent="-285750" algn="l" defTabSz="449263" rtl="0" fontAlgn="base">
              <a:lnSpc>
                <a:spcPct val="102000"/>
              </a:lnSpc>
              <a:spcBef>
                <a:spcPct val="0"/>
              </a:spcBef>
              <a:spcAft>
                <a:spcPts val="1138"/>
              </a:spcAft>
              <a:buClr>
                <a:srgbClr val="000000"/>
              </a:buClr>
              <a:buSzPct val="100000"/>
              <a:buFont typeface="Times New Roman" panose="02020603050405020304" pitchFamily="18" charset="0"/>
              <a:defRPr sz="2000" kern="1200">
                <a:solidFill>
                  <a:srgbClr val="0083A5"/>
                </a:solidFill>
                <a:latin typeface="+mn-lt"/>
                <a:ea typeface="+mn-ea"/>
                <a:cs typeface="+mn-cs"/>
              </a:defRPr>
            </a:lvl2pPr>
            <a:lvl3pPr marL="1143000" indent="-228600" algn="l" defTabSz="449263" rtl="0" fontAlgn="base">
              <a:lnSpc>
                <a:spcPct val="102000"/>
              </a:lnSpc>
              <a:spcBef>
                <a:spcPct val="0"/>
              </a:spcBef>
              <a:spcAft>
                <a:spcPts val="850"/>
              </a:spcAft>
              <a:buClr>
                <a:srgbClr val="000000"/>
              </a:buClr>
              <a:buSzPct val="100000"/>
              <a:buFont typeface="Times New Roman" panose="02020603050405020304" pitchFamily="18" charset="0"/>
              <a:defRPr kern="1200">
                <a:solidFill>
                  <a:srgbClr val="0083A5"/>
                </a:solidFill>
                <a:latin typeface="+mn-lt"/>
                <a:ea typeface="+mn-ea"/>
                <a:cs typeface="+mn-cs"/>
              </a:defRPr>
            </a:lvl3pPr>
            <a:lvl4pPr marL="1600200" indent="-228600" algn="l" defTabSz="449263" rtl="0" fontAlgn="base">
              <a:lnSpc>
                <a:spcPct val="102000"/>
              </a:lnSpc>
              <a:spcBef>
                <a:spcPct val="0"/>
              </a:spcBef>
              <a:spcAft>
                <a:spcPts val="575"/>
              </a:spcAft>
              <a:buClr>
                <a:srgbClr val="000000"/>
              </a:buClr>
              <a:buSzPct val="100000"/>
              <a:buFont typeface="Times New Roman" panose="02020603050405020304" pitchFamily="18" charset="0"/>
              <a:defRPr kern="1200">
                <a:solidFill>
                  <a:srgbClr val="0083A5"/>
                </a:solidFill>
                <a:latin typeface="+mn-lt"/>
                <a:ea typeface="+mn-ea"/>
                <a:cs typeface="+mn-cs"/>
              </a:defRPr>
            </a:lvl4pPr>
            <a:lvl5pPr marL="2057400" indent="-228600" algn="l" defTabSz="449263" rtl="0" fontAlgn="base">
              <a:lnSpc>
                <a:spcPct val="102000"/>
              </a:lnSpc>
              <a:spcBef>
                <a:spcPct val="0"/>
              </a:spcBef>
              <a:spcAft>
                <a:spcPts val="288"/>
              </a:spcAft>
              <a:buClr>
                <a:srgbClr val="000000"/>
              </a:buClr>
              <a:buSzPct val="100000"/>
              <a:buFont typeface="Times New Roman" panose="02020603050405020304" pitchFamily="18" charset="0"/>
              <a:defRPr sz="2000" kern="1200">
                <a:solidFill>
                  <a:srgbClr val="0083A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1800" indent="-323850">
              <a:lnSpc>
                <a:spcPct val="100000"/>
              </a:lnSpc>
              <a:buSzPct val="183000"/>
              <a:buBlip>
                <a:blip r:embed="rId3"/>
              </a:buBlip>
              <a:tabLst>
                <a:tab pos="723900" algn="l"/>
                <a:tab pos="1447800" algn="l"/>
                <a:tab pos="2171700" algn="l"/>
                <a:tab pos="2895600" algn="l"/>
                <a:tab pos="3619500" algn="l"/>
                <a:tab pos="4343400" algn="l"/>
                <a:tab pos="5067300" algn="l"/>
              </a:tabLst>
            </a:pPr>
            <a:r>
              <a:rPr lang="pl-PL" altLang="pl-PL" sz="2400" dirty="0"/>
              <a:t>https://migrant. poznan.uw.gov.pl</a:t>
            </a:r>
          </a:p>
          <a:p>
            <a:pPr marL="431800" indent="-323850">
              <a:lnSpc>
                <a:spcPct val="100000"/>
              </a:lnSpc>
              <a:buSzPct val="183000"/>
              <a:buBlip>
                <a:blip r:embed="rId3"/>
              </a:buBlip>
              <a:tabLst>
                <a:tab pos="723900" algn="l"/>
                <a:tab pos="1447800" algn="l"/>
                <a:tab pos="2171700" algn="l"/>
                <a:tab pos="2895600" algn="l"/>
                <a:tab pos="3619500" algn="l"/>
                <a:tab pos="4343400" algn="l"/>
                <a:tab pos="5067300" algn="l"/>
              </a:tabLst>
            </a:pPr>
            <a:r>
              <a:rPr lang="pl-PL" altLang="pl-PL" sz="2400" dirty="0"/>
              <a:t>formularz kontaktowy WSC KONTAKT </a:t>
            </a:r>
            <a:r>
              <a:rPr lang="pl-PL" altLang="pl-PL" sz="2400" dirty="0">
                <a:solidFill>
                  <a:srgbClr val="0083A5"/>
                </a:solidFill>
                <a:hlinkClick r:id="rId4">
                  <a:extLst>
                    <a:ext uri="{A12FA001-AC4F-418D-AE19-62706E023703}">
                      <ahyp:hlinkClr xmlns:ahyp="http://schemas.microsoft.com/office/drawing/2018/hyperlinkcolor" val="tx"/>
                    </a:ext>
                  </a:extLst>
                </a:hlinkClick>
              </a:rPr>
              <a:t>https://migrant.poznan.uw.gov.pl/wsc-kontakt/pl</a:t>
            </a:r>
            <a:endParaRPr lang="pl-PL" altLang="pl-PL" sz="2400" dirty="0">
              <a:solidFill>
                <a:srgbClr val="0083A5"/>
              </a:solidFill>
            </a:endParaRPr>
          </a:p>
          <a:p>
            <a:pPr marL="431800" indent="-323850">
              <a:lnSpc>
                <a:spcPct val="100000"/>
              </a:lnSpc>
              <a:buSzPct val="183000"/>
              <a:buBlip>
                <a:blip r:embed="rId3"/>
              </a:buBlip>
              <a:tabLst>
                <a:tab pos="723900" algn="l"/>
                <a:tab pos="1447800" algn="l"/>
                <a:tab pos="2171700" algn="l"/>
                <a:tab pos="2895600" algn="l"/>
                <a:tab pos="3619500" algn="l"/>
                <a:tab pos="4343400" algn="l"/>
                <a:tab pos="5067300" algn="l"/>
              </a:tabLst>
            </a:pPr>
            <a:r>
              <a:rPr lang="pl-PL" altLang="pl-PL" sz="2400" dirty="0"/>
              <a:t>infolinia +48 61 850 87 77 </a:t>
            </a:r>
          </a:p>
          <a:p>
            <a:pPr marL="431800" indent="-323850">
              <a:lnSpc>
                <a:spcPct val="100000"/>
              </a:lnSpc>
              <a:buSzPct val="183000"/>
              <a:buBlip>
                <a:blip r:embed="rId3"/>
              </a:buBlip>
              <a:tabLst>
                <a:tab pos="723900" algn="l"/>
                <a:tab pos="1447800" algn="l"/>
                <a:tab pos="2171700" algn="l"/>
                <a:tab pos="2895600" algn="l"/>
                <a:tab pos="3619500" algn="l"/>
                <a:tab pos="4343400" algn="l"/>
                <a:tab pos="5067300" algn="l"/>
              </a:tabLst>
            </a:pPr>
            <a:r>
              <a:rPr lang="pl-PL" altLang="pl-PL" sz="2400" dirty="0"/>
              <a:t>punkty informacyjne w Poznaniu oraz delegaturach</a:t>
            </a:r>
          </a:p>
          <a:p>
            <a:pPr marL="107950" indent="0" hangingPunct="1">
              <a:buSzPct val="141000"/>
              <a:tabLst>
                <a:tab pos="723900" algn="l"/>
                <a:tab pos="1447800" algn="l"/>
                <a:tab pos="2171700" algn="l"/>
                <a:tab pos="2895600" algn="l"/>
                <a:tab pos="3619500" algn="l"/>
                <a:tab pos="4343400" algn="l"/>
                <a:tab pos="5067300" algn="l"/>
              </a:tabLst>
            </a:pPr>
            <a:endParaRPr lang="pl-PL" altLang="pl-PL" sz="2400" dirty="0"/>
          </a:p>
          <a:p>
            <a:pPr marL="107950" indent="0" hangingPunct="1">
              <a:buSzPct val="141000"/>
              <a:tabLst>
                <a:tab pos="723900" algn="l"/>
                <a:tab pos="1447800" algn="l"/>
                <a:tab pos="2171700" algn="l"/>
                <a:tab pos="2895600" algn="l"/>
                <a:tab pos="3619500" algn="l"/>
                <a:tab pos="4343400" algn="l"/>
                <a:tab pos="5067300" algn="l"/>
              </a:tabLst>
            </a:pPr>
            <a:endParaRPr lang="en-US" altLang="pl-PL" dirty="0"/>
          </a:p>
        </p:txBody>
      </p:sp>
      <p:pic>
        <p:nvPicPr>
          <p:cNvPr id="6" name="Obraz 5">
            <a:extLst>
              <a:ext uri="{FF2B5EF4-FFF2-40B4-BE49-F238E27FC236}">
                <a16:creationId xmlns:a16="http://schemas.microsoft.com/office/drawing/2014/main" id="{37293B81-A32A-4ADA-3D0E-A0556A16A7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048" y="1556792"/>
            <a:ext cx="1525684" cy="1525684"/>
          </a:xfrm>
          <a:prstGeom prst="rect">
            <a:avLst/>
          </a:prstGeom>
        </p:spPr>
      </p:pic>
      <p:pic>
        <p:nvPicPr>
          <p:cNvPr id="7" name="Obraz 6">
            <a:extLst>
              <a:ext uri="{FF2B5EF4-FFF2-40B4-BE49-F238E27FC236}">
                <a16:creationId xmlns:a16="http://schemas.microsoft.com/office/drawing/2014/main" id="{837366DB-9582-B93A-150F-C174288C1D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6194" y="3036006"/>
            <a:ext cx="1525684" cy="1525684"/>
          </a:xfrm>
          <a:prstGeom prst="rect">
            <a:avLst/>
          </a:prstGeom>
        </p:spPr>
      </p:pic>
    </p:spTree>
    <p:extLst>
      <p:ext uri="{BB962C8B-B14F-4D97-AF65-F5344CB8AC3E}">
        <p14:creationId xmlns:p14="http://schemas.microsoft.com/office/powerpoint/2010/main" val="1236851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5E328DE5-7165-451A-8966-9CBB67B1D8F0}"/>
              </a:ext>
            </a:extLst>
          </p:cNvPr>
          <p:cNvSpPr>
            <a:spLocks noGrp="1" noChangeArrowheads="1"/>
          </p:cNvSpPr>
          <p:nvPr>
            <p:ph idx="1"/>
          </p:nvPr>
        </p:nvSpPr>
        <p:spPr>
          <a:xfrm>
            <a:off x="2064345" y="2312876"/>
            <a:ext cx="8064897" cy="2232248"/>
          </a:xfrm>
        </p:spPr>
        <p:txBody>
          <a:bodyPr/>
          <a:lstStyle/>
          <a:p>
            <a:pPr marL="107950" indent="0" algn="ctr">
              <a:buSzPct val="141000"/>
              <a:tabLst>
                <a:tab pos="723900" algn="l"/>
                <a:tab pos="1447800" algn="l"/>
                <a:tab pos="2171700" algn="l"/>
                <a:tab pos="2895600" algn="l"/>
                <a:tab pos="3619500" algn="l"/>
                <a:tab pos="4343400" algn="l"/>
                <a:tab pos="5067300" algn="l"/>
              </a:tabLst>
            </a:pPr>
            <a:r>
              <a:rPr lang="pl-PL" altLang="pl-PL" sz="4000" b="1" dirty="0"/>
              <a:t>Dziękuję za uwagę! </a:t>
            </a:r>
            <a:r>
              <a:rPr lang="pl-PL" altLang="pl-PL" sz="4000" b="1" dirty="0">
                <a:sym typeface="Wingdings" panose="05000000000000000000" pitchFamily="2" charset="2"/>
              </a:rPr>
              <a:t> </a:t>
            </a:r>
          </a:p>
          <a:p>
            <a:pPr marL="107950" indent="0" algn="ctr">
              <a:buSzPct val="141000"/>
              <a:tabLst>
                <a:tab pos="723900" algn="l"/>
                <a:tab pos="1447800" algn="l"/>
                <a:tab pos="2171700" algn="l"/>
                <a:tab pos="2895600" algn="l"/>
                <a:tab pos="3619500" algn="l"/>
                <a:tab pos="4343400" algn="l"/>
                <a:tab pos="5067300" algn="l"/>
              </a:tabLst>
            </a:pPr>
            <a:r>
              <a:rPr lang="pl-PL" altLang="pl-PL" sz="4000" b="1" dirty="0">
                <a:sym typeface="Wingdings" panose="05000000000000000000" pitchFamily="2" charset="2"/>
              </a:rPr>
              <a:t>Zapraszamy do zadawania pytań na czacie! </a:t>
            </a:r>
          </a:p>
        </p:txBody>
      </p:sp>
      <p:pic>
        <p:nvPicPr>
          <p:cNvPr id="2" name="Obraz 1" descr="Obraz zawierający tekst, zrzut ekranu, Czcionka&#10;&#10;Opis wygenerowany automatycznie">
            <a:extLst>
              <a:ext uri="{FF2B5EF4-FFF2-40B4-BE49-F238E27FC236}">
                <a16:creationId xmlns:a16="http://schemas.microsoft.com/office/drawing/2014/main" id="{F06BBD5C-083B-2123-D908-5AD0B5E61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162" y="24138"/>
            <a:ext cx="7632135" cy="1089427"/>
          </a:xfrm>
          <a:prstGeom prst="rect">
            <a:avLst/>
          </a:prstGeom>
        </p:spPr>
      </p:pic>
    </p:spTree>
    <p:extLst>
      <p:ext uri="{BB962C8B-B14F-4D97-AF65-F5344CB8AC3E}">
        <p14:creationId xmlns:p14="http://schemas.microsoft.com/office/powerpoint/2010/main" val="4083424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8E396E3B-43B4-489D-97C6-F9EA84141FB1}"/>
              </a:ext>
            </a:extLst>
          </p:cNvPr>
          <p:cNvSpPr>
            <a:spLocks noGrp="1" noChangeArrowheads="1"/>
          </p:cNvSpPr>
          <p:nvPr>
            <p:ph type="title"/>
          </p:nvPr>
        </p:nvSpPr>
        <p:spPr>
          <a:xfrm>
            <a:off x="768202" y="2348880"/>
            <a:ext cx="11088141" cy="1944687"/>
          </a:xfrm>
          <a:ln/>
        </p:spPr>
        <p:txBody>
          <a:bodyPr lIns="0" tIns="0" rIns="0" bIns="0" anchor="ctr"/>
          <a:lstStyle/>
          <a:p>
            <a:pPr algn="l">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r>
              <a:rPr lang="pl-PL" sz="4400" dirty="0"/>
              <a:t>Zmiany w przepisach dla obywateli Ukrainy w związku z konfliktem zbrojnym na terytorium tego państwa</a:t>
            </a:r>
            <a:endParaRPr lang="pl-PL" altLang="pl-PL" sz="4400" dirty="0">
              <a:solidFill>
                <a:srgbClr val="74C6C7"/>
              </a:solidFill>
            </a:endParaRPr>
          </a:p>
        </p:txBody>
      </p:sp>
      <p:pic>
        <p:nvPicPr>
          <p:cNvPr id="4" name="Obraz 3" descr="Obraz zawierający tekst, zrzut ekranu, Czcionka&#10;&#10;Opis wygenerowany automatycznie">
            <a:extLst>
              <a:ext uri="{FF2B5EF4-FFF2-40B4-BE49-F238E27FC236}">
                <a16:creationId xmlns:a16="http://schemas.microsoft.com/office/drawing/2014/main" id="{DB7A905F-8B94-0FD0-A9EC-ABE499FB92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162" y="24138"/>
            <a:ext cx="7920880" cy="1130643"/>
          </a:xfrm>
          <a:prstGeom prst="rect">
            <a:avLst/>
          </a:prstGeom>
        </p:spPr>
      </p:pic>
      <p:sp>
        <p:nvSpPr>
          <p:cNvPr id="2" name="pole tekstowe 1">
            <a:extLst>
              <a:ext uri="{FF2B5EF4-FFF2-40B4-BE49-F238E27FC236}">
                <a16:creationId xmlns:a16="http://schemas.microsoft.com/office/drawing/2014/main" id="{23C85957-4218-0781-AE97-9D5283EBB8FE}"/>
              </a:ext>
            </a:extLst>
          </p:cNvPr>
          <p:cNvSpPr txBox="1"/>
          <p:nvPr/>
        </p:nvSpPr>
        <p:spPr>
          <a:xfrm>
            <a:off x="7896994" y="5373216"/>
            <a:ext cx="3456384" cy="349968"/>
          </a:xfrm>
          <a:prstGeom prst="rect">
            <a:avLst/>
          </a:prstGeom>
          <a:noFill/>
        </p:spPr>
        <p:txBody>
          <a:bodyPr wrap="square" rtlCol="0">
            <a:spAutoFit/>
          </a:bodyPr>
          <a:lstStyle/>
          <a:p>
            <a:pPr algn="r"/>
            <a:r>
              <a:rPr lang="pl-PL" dirty="0">
                <a:solidFill>
                  <a:srgbClr val="0083A5"/>
                </a:solidFill>
              </a:rPr>
              <a:t>Poznań, 9 lipca 2024 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8E396E3B-43B4-489D-97C6-F9EA84141FB1}"/>
              </a:ext>
            </a:extLst>
          </p:cNvPr>
          <p:cNvSpPr>
            <a:spLocks noGrp="1" noChangeArrowheads="1"/>
          </p:cNvSpPr>
          <p:nvPr>
            <p:ph type="title"/>
          </p:nvPr>
        </p:nvSpPr>
        <p:spPr>
          <a:xfrm>
            <a:off x="266582" y="974903"/>
            <a:ext cx="11845112" cy="1152599"/>
          </a:xfrm>
          <a:ln/>
        </p:spPr>
        <p:txBody>
          <a:bodyPr lIns="0" tIns="0" rIns="0" bIns="0" anchor="ctr"/>
          <a:lstStyle/>
          <a:p>
            <a:pPr algn="l">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r>
              <a:rPr lang="pl-PL" sz="4000" dirty="0"/>
              <a:t>Przedłużenie legalnego pobytu do 30.09.2025 r.</a:t>
            </a:r>
            <a:endParaRPr lang="pl-PL" altLang="pl-PL" sz="4000" dirty="0">
              <a:solidFill>
                <a:srgbClr val="0083A5"/>
              </a:solidFill>
            </a:endParaRPr>
          </a:p>
        </p:txBody>
      </p:sp>
      <p:sp>
        <p:nvSpPr>
          <p:cNvPr id="4" name="Symbol zastępczy zawartości 2">
            <a:extLst>
              <a:ext uri="{FF2B5EF4-FFF2-40B4-BE49-F238E27FC236}">
                <a16:creationId xmlns:a16="http://schemas.microsoft.com/office/drawing/2014/main" id="{FA797AAE-B696-4382-BA10-F483AAB07236}"/>
              </a:ext>
            </a:extLst>
          </p:cNvPr>
          <p:cNvSpPr txBox="1">
            <a:spLocks/>
          </p:cNvSpPr>
          <p:nvPr/>
        </p:nvSpPr>
        <p:spPr>
          <a:xfrm>
            <a:off x="329841" y="1988840"/>
            <a:ext cx="10953478" cy="4524375"/>
          </a:xfrm>
          <a:prstGeom prst="rect">
            <a:avLst/>
          </a:prstGeom>
        </p:spPr>
        <p:txBody>
          <a:bodyPr>
            <a:normAutofit/>
          </a:bodyPr>
          <a:lstStyle>
            <a:lvl1pPr marL="342900" indent="-342900" algn="l" defTabSz="449263" rtl="0" fontAlgn="base">
              <a:lnSpc>
                <a:spcPct val="102000"/>
              </a:lnSpc>
              <a:spcBef>
                <a:spcPct val="0"/>
              </a:spcBef>
              <a:spcAft>
                <a:spcPts val="1413"/>
              </a:spcAft>
              <a:buClr>
                <a:srgbClr val="000000"/>
              </a:buClr>
              <a:buSzPct val="100000"/>
              <a:buFont typeface="Times New Roman" panose="02020603050405020304" pitchFamily="18" charset="0"/>
              <a:defRPr sz="2800" kern="1200">
                <a:solidFill>
                  <a:srgbClr val="00638E"/>
                </a:solidFill>
                <a:latin typeface="+mn-lt"/>
                <a:ea typeface="+mn-ea"/>
                <a:cs typeface="+mn-cs"/>
              </a:defRPr>
            </a:lvl1pPr>
            <a:lvl2pPr marL="742950" indent="-285750" algn="l" defTabSz="449263" rtl="0" fontAlgn="base">
              <a:lnSpc>
                <a:spcPct val="102000"/>
              </a:lnSpc>
              <a:spcBef>
                <a:spcPct val="0"/>
              </a:spcBef>
              <a:spcAft>
                <a:spcPts val="1138"/>
              </a:spcAft>
              <a:buClr>
                <a:srgbClr val="000000"/>
              </a:buClr>
              <a:buSzPct val="100000"/>
              <a:buFont typeface="Times New Roman" panose="02020603050405020304" pitchFamily="18" charset="0"/>
              <a:defRPr sz="2000" kern="1200">
                <a:solidFill>
                  <a:srgbClr val="0083A5"/>
                </a:solidFill>
                <a:latin typeface="+mn-lt"/>
                <a:ea typeface="+mn-ea"/>
                <a:cs typeface="+mn-cs"/>
              </a:defRPr>
            </a:lvl2pPr>
            <a:lvl3pPr marL="1143000" indent="-228600" algn="l" defTabSz="449263" rtl="0" fontAlgn="base">
              <a:lnSpc>
                <a:spcPct val="102000"/>
              </a:lnSpc>
              <a:spcBef>
                <a:spcPct val="0"/>
              </a:spcBef>
              <a:spcAft>
                <a:spcPts val="850"/>
              </a:spcAft>
              <a:buClr>
                <a:srgbClr val="000000"/>
              </a:buClr>
              <a:buSzPct val="100000"/>
              <a:buFont typeface="Times New Roman" panose="02020603050405020304" pitchFamily="18" charset="0"/>
              <a:defRPr kern="1200">
                <a:solidFill>
                  <a:srgbClr val="0083A5"/>
                </a:solidFill>
                <a:latin typeface="+mn-lt"/>
                <a:ea typeface="+mn-ea"/>
                <a:cs typeface="+mn-cs"/>
              </a:defRPr>
            </a:lvl3pPr>
            <a:lvl4pPr marL="1600200" indent="-228600" algn="l" defTabSz="449263" rtl="0" fontAlgn="base">
              <a:lnSpc>
                <a:spcPct val="102000"/>
              </a:lnSpc>
              <a:spcBef>
                <a:spcPct val="0"/>
              </a:spcBef>
              <a:spcAft>
                <a:spcPts val="575"/>
              </a:spcAft>
              <a:buClr>
                <a:srgbClr val="000000"/>
              </a:buClr>
              <a:buSzPct val="100000"/>
              <a:buFont typeface="Times New Roman" panose="02020603050405020304" pitchFamily="18" charset="0"/>
              <a:defRPr kern="1200">
                <a:solidFill>
                  <a:srgbClr val="0083A5"/>
                </a:solidFill>
                <a:latin typeface="+mn-lt"/>
                <a:ea typeface="+mn-ea"/>
                <a:cs typeface="+mn-cs"/>
              </a:defRPr>
            </a:lvl4pPr>
            <a:lvl5pPr marL="2057400" indent="-228600" algn="l" defTabSz="449263" rtl="0" fontAlgn="base">
              <a:lnSpc>
                <a:spcPct val="102000"/>
              </a:lnSpc>
              <a:spcBef>
                <a:spcPct val="0"/>
              </a:spcBef>
              <a:spcAft>
                <a:spcPts val="288"/>
              </a:spcAft>
              <a:buClr>
                <a:srgbClr val="000000"/>
              </a:buClr>
              <a:buSzPct val="100000"/>
              <a:buFont typeface="Times New Roman" panose="02020603050405020304" pitchFamily="18" charset="0"/>
              <a:defRPr sz="2000" kern="1200">
                <a:solidFill>
                  <a:srgbClr val="0083A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950" indent="0" hangingPunct="1">
              <a:buSzPct val="183000"/>
              <a:tabLst>
                <a:tab pos="723900" algn="l"/>
                <a:tab pos="1447800" algn="l"/>
                <a:tab pos="2171700" algn="l"/>
                <a:tab pos="2895600" algn="l"/>
                <a:tab pos="3619500" algn="l"/>
                <a:tab pos="4343400" algn="l"/>
                <a:tab pos="5067300" algn="l"/>
              </a:tabLst>
            </a:pPr>
            <a:endParaRPr lang="pl-PL" dirty="0"/>
          </a:p>
          <a:p>
            <a:pPr hangingPunct="1"/>
            <a:endParaRPr lang="pl-PL" sz="2200" dirty="0"/>
          </a:p>
        </p:txBody>
      </p:sp>
      <p:sp>
        <p:nvSpPr>
          <p:cNvPr id="5" name="Symbol zastępczy zawartości 2">
            <a:extLst>
              <a:ext uri="{FF2B5EF4-FFF2-40B4-BE49-F238E27FC236}">
                <a16:creationId xmlns:a16="http://schemas.microsoft.com/office/drawing/2014/main" id="{DF9C478E-11F6-43A9-8E0C-928A93824D62}"/>
              </a:ext>
            </a:extLst>
          </p:cNvPr>
          <p:cNvSpPr txBox="1">
            <a:spLocks/>
          </p:cNvSpPr>
          <p:nvPr/>
        </p:nvSpPr>
        <p:spPr>
          <a:xfrm>
            <a:off x="17061" y="2031464"/>
            <a:ext cx="12094633" cy="4802398"/>
          </a:xfrm>
          <a:prstGeom prst="rect">
            <a:avLst/>
          </a:prstGeom>
        </p:spPr>
        <p:txBody>
          <a:bodyPr>
            <a:normAutofit lnSpcReduction="10000"/>
          </a:bodyPr>
          <a:lstStyle>
            <a:lvl1pPr marL="342900" indent="-342900" algn="l" defTabSz="449263" rtl="0" fontAlgn="base">
              <a:lnSpc>
                <a:spcPct val="102000"/>
              </a:lnSpc>
              <a:spcBef>
                <a:spcPct val="0"/>
              </a:spcBef>
              <a:spcAft>
                <a:spcPts val="1413"/>
              </a:spcAft>
              <a:buClr>
                <a:srgbClr val="000000"/>
              </a:buClr>
              <a:buSzPct val="100000"/>
              <a:buFont typeface="Times New Roman" panose="02020603050405020304" pitchFamily="18" charset="0"/>
              <a:defRPr sz="2800" kern="1200">
                <a:solidFill>
                  <a:srgbClr val="00638E"/>
                </a:solidFill>
                <a:latin typeface="+mn-lt"/>
                <a:ea typeface="+mn-ea"/>
                <a:cs typeface="+mn-cs"/>
              </a:defRPr>
            </a:lvl1pPr>
            <a:lvl2pPr marL="742950" indent="-285750" algn="l" defTabSz="449263" rtl="0" fontAlgn="base">
              <a:lnSpc>
                <a:spcPct val="102000"/>
              </a:lnSpc>
              <a:spcBef>
                <a:spcPct val="0"/>
              </a:spcBef>
              <a:spcAft>
                <a:spcPts val="1138"/>
              </a:spcAft>
              <a:buClr>
                <a:srgbClr val="000000"/>
              </a:buClr>
              <a:buSzPct val="100000"/>
              <a:buFont typeface="Times New Roman" panose="02020603050405020304" pitchFamily="18" charset="0"/>
              <a:defRPr sz="2000" kern="1200">
                <a:solidFill>
                  <a:srgbClr val="0083A5"/>
                </a:solidFill>
                <a:latin typeface="+mn-lt"/>
                <a:ea typeface="+mn-ea"/>
                <a:cs typeface="+mn-cs"/>
              </a:defRPr>
            </a:lvl2pPr>
            <a:lvl3pPr marL="1143000" indent="-228600" algn="l" defTabSz="449263" rtl="0" fontAlgn="base">
              <a:lnSpc>
                <a:spcPct val="102000"/>
              </a:lnSpc>
              <a:spcBef>
                <a:spcPct val="0"/>
              </a:spcBef>
              <a:spcAft>
                <a:spcPts val="850"/>
              </a:spcAft>
              <a:buClr>
                <a:srgbClr val="000000"/>
              </a:buClr>
              <a:buSzPct val="100000"/>
              <a:buFont typeface="Times New Roman" panose="02020603050405020304" pitchFamily="18" charset="0"/>
              <a:defRPr kern="1200">
                <a:solidFill>
                  <a:srgbClr val="0083A5"/>
                </a:solidFill>
                <a:latin typeface="+mn-lt"/>
                <a:ea typeface="+mn-ea"/>
                <a:cs typeface="+mn-cs"/>
              </a:defRPr>
            </a:lvl3pPr>
            <a:lvl4pPr marL="1600200" indent="-228600" algn="l" defTabSz="449263" rtl="0" fontAlgn="base">
              <a:lnSpc>
                <a:spcPct val="102000"/>
              </a:lnSpc>
              <a:spcBef>
                <a:spcPct val="0"/>
              </a:spcBef>
              <a:spcAft>
                <a:spcPts val="575"/>
              </a:spcAft>
              <a:buClr>
                <a:srgbClr val="000000"/>
              </a:buClr>
              <a:buSzPct val="100000"/>
              <a:buFont typeface="Times New Roman" panose="02020603050405020304" pitchFamily="18" charset="0"/>
              <a:defRPr kern="1200">
                <a:solidFill>
                  <a:srgbClr val="0083A5"/>
                </a:solidFill>
                <a:latin typeface="+mn-lt"/>
                <a:ea typeface="+mn-ea"/>
                <a:cs typeface="+mn-cs"/>
              </a:defRPr>
            </a:lvl4pPr>
            <a:lvl5pPr marL="2057400" indent="-228600" algn="l" defTabSz="449263" rtl="0" fontAlgn="base">
              <a:lnSpc>
                <a:spcPct val="102000"/>
              </a:lnSpc>
              <a:spcBef>
                <a:spcPct val="0"/>
              </a:spcBef>
              <a:spcAft>
                <a:spcPts val="288"/>
              </a:spcAft>
              <a:buClr>
                <a:srgbClr val="000000"/>
              </a:buClr>
              <a:buSzPct val="100000"/>
              <a:buFont typeface="Times New Roman" panose="02020603050405020304" pitchFamily="18" charset="0"/>
              <a:defRPr sz="2000" kern="1200">
                <a:solidFill>
                  <a:srgbClr val="0083A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950" indent="0">
              <a:buSzPct val="183000"/>
              <a:tabLst>
                <a:tab pos="723900" algn="l"/>
                <a:tab pos="1447800" algn="l"/>
                <a:tab pos="2171700" algn="l"/>
                <a:tab pos="2895600" algn="l"/>
                <a:tab pos="3619500" algn="l"/>
                <a:tab pos="4343400" algn="l"/>
                <a:tab pos="5067300" algn="l"/>
              </a:tabLst>
            </a:pPr>
            <a:r>
              <a:rPr lang="pl-PL" dirty="0"/>
              <a:t>Kogo dotyczy? </a:t>
            </a:r>
          </a:p>
          <a:p>
            <a:pPr marL="431800" indent="-323850">
              <a:buSzPct val="183000"/>
              <a:buBlip>
                <a:blip r:embed="rId3"/>
              </a:buBlip>
              <a:tabLst>
                <a:tab pos="723900" algn="l"/>
                <a:tab pos="1447800" algn="l"/>
                <a:tab pos="2171700" algn="l"/>
                <a:tab pos="2895600" algn="l"/>
                <a:tab pos="3619500" algn="l"/>
                <a:tab pos="4343400" algn="l"/>
                <a:tab pos="5067300" algn="l"/>
              </a:tabLst>
            </a:pPr>
            <a:r>
              <a:rPr lang="pl-PL" sz="2400" dirty="0"/>
              <a:t>obywatele Ukrainy</a:t>
            </a:r>
          </a:p>
          <a:p>
            <a:pPr marL="431800" indent="-323850">
              <a:buSzPct val="183000"/>
              <a:buBlip>
                <a:blip r:embed="rId3"/>
              </a:buBlip>
              <a:tabLst>
                <a:tab pos="723900" algn="l"/>
                <a:tab pos="1447800" algn="l"/>
                <a:tab pos="2171700" algn="l"/>
                <a:tab pos="2895600" algn="l"/>
                <a:tab pos="3619500" algn="l"/>
                <a:tab pos="4343400" algn="l"/>
                <a:tab pos="5067300" algn="l"/>
              </a:tabLst>
            </a:pPr>
            <a:r>
              <a:rPr lang="pl-PL" sz="2400" dirty="0"/>
              <a:t>małżonkowie obywateli Ukrainy, posiadający inne obywatelstwo</a:t>
            </a:r>
          </a:p>
          <a:p>
            <a:pPr marL="431800" indent="-323850">
              <a:buSzPct val="183000"/>
              <a:buBlip>
                <a:blip r:embed="rId3"/>
              </a:buBlip>
              <a:tabLst>
                <a:tab pos="723900" algn="l"/>
                <a:tab pos="1447800" algn="l"/>
                <a:tab pos="2171700" algn="l"/>
                <a:tab pos="2895600" algn="l"/>
                <a:tab pos="3619500" algn="l"/>
                <a:tab pos="4343400" algn="l"/>
                <a:tab pos="5067300" algn="l"/>
              </a:tabLst>
            </a:pPr>
            <a:r>
              <a:rPr lang="pl-PL" sz="2400" dirty="0"/>
              <a:t>dzieci obywateli Ukrainy, posiadające inne obywatelstwo </a:t>
            </a:r>
          </a:p>
          <a:p>
            <a:pPr marL="431800" indent="-323850">
              <a:buSzPct val="183000"/>
              <a:buBlip>
                <a:blip r:embed="rId3"/>
              </a:buBlip>
              <a:tabLst>
                <a:tab pos="723900" algn="l"/>
                <a:tab pos="1447800" algn="l"/>
                <a:tab pos="2171700" algn="l"/>
                <a:tab pos="2895600" algn="l"/>
                <a:tab pos="3619500" algn="l"/>
                <a:tab pos="4343400" algn="l"/>
                <a:tab pos="5067300" algn="l"/>
              </a:tabLst>
            </a:pPr>
            <a:r>
              <a:rPr lang="pl-PL" sz="2400" dirty="0"/>
              <a:t>dzieci małżonków obywateli Ukrainy, posiadające inne obywatelstwo</a:t>
            </a:r>
          </a:p>
          <a:p>
            <a:pPr marL="107950" indent="0">
              <a:buSzPct val="183000"/>
              <a:tabLst>
                <a:tab pos="723900" algn="l"/>
                <a:tab pos="1447800" algn="l"/>
                <a:tab pos="2171700" algn="l"/>
                <a:tab pos="2895600" algn="l"/>
                <a:tab pos="3619500" algn="l"/>
                <a:tab pos="4343400" algn="l"/>
                <a:tab pos="5067300" algn="l"/>
              </a:tabLst>
            </a:pPr>
            <a:r>
              <a:rPr lang="pl-PL" sz="2400" dirty="0"/>
              <a:t>którzy w okresie od 24 lutego 2022 r. przybyli do Polski w związku z działaniami wojennymi prowadzonymi na terytorium Ukrainy.</a:t>
            </a:r>
          </a:p>
          <a:p>
            <a:pPr marL="107950" indent="0">
              <a:buSzPct val="183000"/>
              <a:tabLst>
                <a:tab pos="723900" algn="l"/>
                <a:tab pos="1447800" algn="l"/>
                <a:tab pos="2171700" algn="l"/>
                <a:tab pos="2895600" algn="l"/>
                <a:tab pos="3619500" algn="l"/>
                <a:tab pos="4343400" algn="l"/>
                <a:tab pos="5067300" algn="l"/>
              </a:tabLst>
            </a:pPr>
            <a:r>
              <a:rPr lang="pl-PL" sz="2400" b="1" dirty="0">
                <a:solidFill>
                  <a:srgbClr val="0083A5"/>
                </a:solidFill>
              </a:rPr>
              <a:t>Te osoby są objęte ochroną czasową i przebywają w Polsce legalnie.</a:t>
            </a:r>
          </a:p>
          <a:p>
            <a:pPr marL="107950" indent="0">
              <a:buSzPct val="183000"/>
              <a:tabLst>
                <a:tab pos="723900" algn="l"/>
                <a:tab pos="1447800" algn="l"/>
                <a:tab pos="2171700" algn="l"/>
                <a:tab pos="2895600" algn="l"/>
                <a:tab pos="3619500" algn="l"/>
                <a:tab pos="4343400" algn="l"/>
                <a:tab pos="5067300" algn="l"/>
              </a:tabLst>
            </a:pPr>
            <a:r>
              <a:rPr lang="pl-PL" sz="2400" dirty="0">
                <a:solidFill>
                  <a:srgbClr val="0083A5"/>
                </a:solidFill>
              </a:rPr>
              <a:t>Nie muszą składać żadnych wniosków o zalegalizowanie pobytu.</a:t>
            </a:r>
          </a:p>
          <a:p>
            <a:pPr marL="107950" indent="0">
              <a:buSzPct val="183000"/>
              <a:tabLst>
                <a:tab pos="723900" algn="l"/>
                <a:tab pos="1447800" algn="l"/>
                <a:tab pos="2171700" algn="l"/>
                <a:tab pos="2895600" algn="l"/>
                <a:tab pos="3619500" algn="l"/>
                <a:tab pos="4343400" algn="l"/>
                <a:tab pos="5067300" algn="l"/>
              </a:tabLst>
            </a:pPr>
            <a:endParaRPr lang="pl-PL" sz="2400" b="1" dirty="0"/>
          </a:p>
          <a:p>
            <a:pPr marL="107950" indent="0">
              <a:buSzPct val="183000"/>
              <a:tabLst>
                <a:tab pos="723900" algn="l"/>
                <a:tab pos="1447800" algn="l"/>
                <a:tab pos="2171700" algn="l"/>
                <a:tab pos="2895600" algn="l"/>
                <a:tab pos="3619500" algn="l"/>
                <a:tab pos="4343400" algn="l"/>
                <a:tab pos="5067300" algn="l"/>
              </a:tabLst>
            </a:pPr>
            <a:endParaRPr lang="pl-PL" sz="2400" dirty="0"/>
          </a:p>
          <a:p>
            <a:pPr marL="508000" lvl="1" indent="0" hangingPunct="1">
              <a:buSzPct val="183000"/>
              <a:tabLst>
                <a:tab pos="723900" algn="l"/>
                <a:tab pos="1447800" algn="l"/>
                <a:tab pos="2171700" algn="l"/>
                <a:tab pos="2895600" algn="l"/>
                <a:tab pos="3619500" algn="l"/>
                <a:tab pos="4343400" algn="l"/>
                <a:tab pos="5067300" algn="l"/>
              </a:tabLst>
            </a:pPr>
            <a:endParaRPr lang="pl-PL" sz="1400" dirty="0"/>
          </a:p>
          <a:p>
            <a:pPr hangingPunct="1"/>
            <a:endParaRPr lang="pl-PL" sz="2000" dirty="0"/>
          </a:p>
          <a:p>
            <a:pPr hangingPunct="1"/>
            <a:endParaRPr lang="pl-PL" sz="2000" dirty="0"/>
          </a:p>
        </p:txBody>
      </p:sp>
      <p:pic>
        <p:nvPicPr>
          <p:cNvPr id="7" name="Obraz 6" descr="Obraz zawierający tekst, zrzut ekranu, Czcionka&#10;&#10;Opis wygenerowany automatycznie">
            <a:extLst>
              <a:ext uri="{FF2B5EF4-FFF2-40B4-BE49-F238E27FC236}">
                <a16:creationId xmlns:a16="http://schemas.microsoft.com/office/drawing/2014/main" id="{22DCBAD0-A307-5928-E533-A041091266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162" y="24138"/>
            <a:ext cx="7632135" cy="1089427"/>
          </a:xfrm>
          <a:prstGeom prst="rect">
            <a:avLst/>
          </a:prstGeom>
        </p:spPr>
      </p:pic>
    </p:spTree>
    <p:extLst>
      <p:ext uri="{BB962C8B-B14F-4D97-AF65-F5344CB8AC3E}">
        <p14:creationId xmlns:p14="http://schemas.microsoft.com/office/powerpoint/2010/main" val="154327953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8E396E3B-43B4-489D-97C6-F9EA84141FB1}"/>
              </a:ext>
            </a:extLst>
          </p:cNvPr>
          <p:cNvSpPr>
            <a:spLocks noGrp="1" noChangeArrowheads="1"/>
          </p:cNvSpPr>
          <p:nvPr>
            <p:ph type="title"/>
          </p:nvPr>
        </p:nvSpPr>
        <p:spPr>
          <a:xfrm>
            <a:off x="266582" y="1108754"/>
            <a:ext cx="11845112" cy="1152599"/>
          </a:xfrm>
          <a:ln/>
        </p:spPr>
        <p:txBody>
          <a:bodyPr lIns="0" tIns="0" rIns="0" bIns="0" anchor="ctr"/>
          <a:lstStyle/>
          <a:p>
            <a:pPr algn="l">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r>
              <a:rPr lang="pl-PL" dirty="0"/>
              <a:t>Zmiana terminu </a:t>
            </a:r>
            <a:r>
              <a:rPr lang="pl-PL" b="1" dirty="0">
                <a:effectLst/>
              </a:rPr>
              <a:t>złożenia wniosku o nadanie numeru PESEL</a:t>
            </a:r>
            <a:r>
              <a:rPr lang="pl-PL" dirty="0"/>
              <a:t> </a:t>
            </a:r>
            <a:endParaRPr lang="pl-PL" altLang="pl-PL" dirty="0">
              <a:solidFill>
                <a:srgbClr val="0083A5"/>
              </a:solidFill>
            </a:endParaRPr>
          </a:p>
        </p:txBody>
      </p:sp>
      <p:sp>
        <p:nvSpPr>
          <p:cNvPr id="4" name="Symbol zastępczy zawartości 2">
            <a:extLst>
              <a:ext uri="{FF2B5EF4-FFF2-40B4-BE49-F238E27FC236}">
                <a16:creationId xmlns:a16="http://schemas.microsoft.com/office/drawing/2014/main" id="{FA797AAE-B696-4382-BA10-F483AAB07236}"/>
              </a:ext>
            </a:extLst>
          </p:cNvPr>
          <p:cNvSpPr txBox="1">
            <a:spLocks/>
          </p:cNvSpPr>
          <p:nvPr/>
        </p:nvSpPr>
        <p:spPr>
          <a:xfrm>
            <a:off x="329841" y="1988840"/>
            <a:ext cx="10953478" cy="4524375"/>
          </a:xfrm>
          <a:prstGeom prst="rect">
            <a:avLst/>
          </a:prstGeom>
        </p:spPr>
        <p:txBody>
          <a:bodyPr>
            <a:normAutofit/>
          </a:bodyPr>
          <a:lstStyle>
            <a:lvl1pPr marL="342900" indent="-342900" algn="l" defTabSz="449263" rtl="0" fontAlgn="base">
              <a:lnSpc>
                <a:spcPct val="102000"/>
              </a:lnSpc>
              <a:spcBef>
                <a:spcPct val="0"/>
              </a:spcBef>
              <a:spcAft>
                <a:spcPts val="1413"/>
              </a:spcAft>
              <a:buClr>
                <a:srgbClr val="000000"/>
              </a:buClr>
              <a:buSzPct val="100000"/>
              <a:buFont typeface="Times New Roman" panose="02020603050405020304" pitchFamily="18" charset="0"/>
              <a:defRPr sz="2800" kern="1200">
                <a:solidFill>
                  <a:srgbClr val="00638E"/>
                </a:solidFill>
                <a:latin typeface="+mn-lt"/>
                <a:ea typeface="+mn-ea"/>
                <a:cs typeface="+mn-cs"/>
              </a:defRPr>
            </a:lvl1pPr>
            <a:lvl2pPr marL="742950" indent="-285750" algn="l" defTabSz="449263" rtl="0" fontAlgn="base">
              <a:lnSpc>
                <a:spcPct val="102000"/>
              </a:lnSpc>
              <a:spcBef>
                <a:spcPct val="0"/>
              </a:spcBef>
              <a:spcAft>
                <a:spcPts val="1138"/>
              </a:spcAft>
              <a:buClr>
                <a:srgbClr val="000000"/>
              </a:buClr>
              <a:buSzPct val="100000"/>
              <a:buFont typeface="Times New Roman" panose="02020603050405020304" pitchFamily="18" charset="0"/>
              <a:defRPr sz="2000" kern="1200">
                <a:solidFill>
                  <a:srgbClr val="0083A5"/>
                </a:solidFill>
                <a:latin typeface="+mn-lt"/>
                <a:ea typeface="+mn-ea"/>
                <a:cs typeface="+mn-cs"/>
              </a:defRPr>
            </a:lvl2pPr>
            <a:lvl3pPr marL="1143000" indent="-228600" algn="l" defTabSz="449263" rtl="0" fontAlgn="base">
              <a:lnSpc>
                <a:spcPct val="102000"/>
              </a:lnSpc>
              <a:spcBef>
                <a:spcPct val="0"/>
              </a:spcBef>
              <a:spcAft>
                <a:spcPts val="850"/>
              </a:spcAft>
              <a:buClr>
                <a:srgbClr val="000000"/>
              </a:buClr>
              <a:buSzPct val="100000"/>
              <a:buFont typeface="Times New Roman" panose="02020603050405020304" pitchFamily="18" charset="0"/>
              <a:defRPr kern="1200">
                <a:solidFill>
                  <a:srgbClr val="0083A5"/>
                </a:solidFill>
                <a:latin typeface="+mn-lt"/>
                <a:ea typeface="+mn-ea"/>
                <a:cs typeface="+mn-cs"/>
              </a:defRPr>
            </a:lvl3pPr>
            <a:lvl4pPr marL="1600200" indent="-228600" algn="l" defTabSz="449263" rtl="0" fontAlgn="base">
              <a:lnSpc>
                <a:spcPct val="102000"/>
              </a:lnSpc>
              <a:spcBef>
                <a:spcPct val="0"/>
              </a:spcBef>
              <a:spcAft>
                <a:spcPts val="575"/>
              </a:spcAft>
              <a:buClr>
                <a:srgbClr val="000000"/>
              </a:buClr>
              <a:buSzPct val="100000"/>
              <a:buFont typeface="Times New Roman" panose="02020603050405020304" pitchFamily="18" charset="0"/>
              <a:defRPr kern="1200">
                <a:solidFill>
                  <a:srgbClr val="0083A5"/>
                </a:solidFill>
                <a:latin typeface="+mn-lt"/>
                <a:ea typeface="+mn-ea"/>
                <a:cs typeface="+mn-cs"/>
              </a:defRPr>
            </a:lvl4pPr>
            <a:lvl5pPr marL="2057400" indent="-228600" algn="l" defTabSz="449263" rtl="0" fontAlgn="base">
              <a:lnSpc>
                <a:spcPct val="102000"/>
              </a:lnSpc>
              <a:spcBef>
                <a:spcPct val="0"/>
              </a:spcBef>
              <a:spcAft>
                <a:spcPts val="288"/>
              </a:spcAft>
              <a:buClr>
                <a:srgbClr val="000000"/>
              </a:buClr>
              <a:buSzPct val="100000"/>
              <a:buFont typeface="Times New Roman" panose="02020603050405020304" pitchFamily="18" charset="0"/>
              <a:defRPr sz="2000" kern="1200">
                <a:solidFill>
                  <a:srgbClr val="0083A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950" indent="0" hangingPunct="1">
              <a:buSzPct val="183000"/>
              <a:tabLst>
                <a:tab pos="723900" algn="l"/>
                <a:tab pos="1447800" algn="l"/>
                <a:tab pos="2171700" algn="l"/>
                <a:tab pos="2895600" algn="l"/>
                <a:tab pos="3619500" algn="l"/>
                <a:tab pos="4343400" algn="l"/>
                <a:tab pos="5067300" algn="l"/>
              </a:tabLst>
            </a:pPr>
            <a:endParaRPr lang="pl-PL" dirty="0"/>
          </a:p>
          <a:p>
            <a:pPr hangingPunct="1"/>
            <a:endParaRPr lang="pl-PL" sz="2200" dirty="0"/>
          </a:p>
        </p:txBody>
      </p:sp>
      <p:sp>
        <p:nvSpPr>
          <p:cNvPr id="5" name="Symbol zastępczy zawartości 2">
            <a:extLst>
              <a:ext uri="{FF2B5EF4-FFF2-40B4-BE49-F238E27FC236}">
                <a16:creationId xmlns:a16="http://schemas.microsoft.com/office/drawing/2014/main" id="{DF9C478E-11F6-43A9-8E0C-928A93824D62}"/>
              </a:ext>
            </a:extLst>
          </p:cNvPr>
          <p:cNvSpPr txBox="1">
            <a:spLocks/>
          </p:cNvSpPr>
          <p:nvPr/>
        </p:nvSpPr>
        <p:spPr>
          <a:xfrm>
            <a:off x="17061" y="2359656"/>
            <a:ext cx="12094633" cy="4524375"/>
          </a:xfrm>
          <a:prstGeom prst="rect">
            <a:avLst/>
          </a:prstGeom>
        </p:spPr>
        <p:txBody>
          <a:bodyPr>
            <a:normAutofit/>
          </a:bodyPr>
          <a:lstStyle>
            <a:lvl1pPr marL="342900" indent="-342900" algn="l" defTabSz="449263" rtl="0" fontAlgn="base">
              <a:lnSpc>
                <a:spcPct val="102000"/>
              </a:lnSpc>
              <a:spcBef>
                <a:spcPct val="0"/>
              </a:spcBef>
              <a:spcAft>
                <a:spcPts val="1413"/>
              </a:spcAft>
              <a:buClr>
                <a:srgbClr val="000000"/>
              </a:buClr>
              <a:buSzPct val="100000"/>
              <a:buFont typeface="Times New Roman" panose="02020603050405020304" pitchFamily="18" charset="0"/>
              <a:defRPr sz="2800" kern="1200">
                <a:solidFill>
                  <a:srgbClr val="00638E"/>
                </a:solidFill>
                <a:latin typeface="+mn-lt"/>
                <a:ea typeface="+mn-ea"/>
                <a:cs typeface="+mn-cs"/>
              </a:defRPr>
            </a:lvl1pPr>
            <a:lvl2pPr marL="742950" indent="-285750" algn="l" defTabSz="449263" rtl="0" fontAlgn="base">
              <a:lnSpc>
                <a:spcPct val="102000"/>
              </a:lnSpc>
              <a:spcBef>
                <a:spcPct val="0"/>
              </a:spcBef>
              <a:spcAft>
                <a:spcPts val="1138"/>
              </a:spcAft>
              <a:buClr>
                <a:srgbClr val="000000"/>
              </a:buClr>
              <a:buSzPct val="100000"/>
              <a:buFont typeface="Times New Roman" panose="02020603050405020304" pitchFamily="18" charset="0"/>
              <a:defRPr sz="2000" kern="1200">
                <a:solidFill>
                  <a:srgbClr val="0083A5"/>
                </a:solidFill>
                <a:latin typeface="+mn-lt"/>
                <a:ea typeface="+mn-ea"/>
                <a:cs typeface="+mn-cs"/>
              </a:defRPr>
            </a:lvl2pPr>
            <a:lvl3pPr marL="1143000" indent="-228600" algn="l" defTabSz="449263" rtl="0" fontAlgn="base">
              <a:lnSpc>
                <a:spcPct val="102000"/>
              </a:lnSpc>
              <a:spcBef>
                <a:spcPct val="0"/>
              </a:spcBef>
              <a:spcAft>
                <a:spcPts val="850"/>
              </a:spcAft>
              <a:buClr>
                <a:srgbClr val="000000"/>
              </a:buClr>
              <a:buSzPct val="100000"/>
              <a:buFont typeface="Times New Roman" panose="02020603050405020304" pitchFamily="18" charset="0"/>
              <a:defRPr kern="1200">
                <a:solidFill>
                  <a:srgbClr val="0083A5"/>
                </a:solidFill>
                <a:latin typeface="+mn-lt"/>
                <a:ea typeface="+mn-ea"/>
                <a:cs typeface="+mn-cs"/>
              </a:defRPr>
            </a:lvl3pPr>
            <a:lvl4pPr marL="1600200" indent="-228600" algn="l" defTabSz="449263" rtl="0" fontAlgn="base">
              <a:lnSpc>
                <a:spcPct val="102000"/>
              </a:lnSpc>
              <a:spcBef>
                <a:spcPct val="0"/>
              </a:spcBef>
              <a:spcAft>
                <a:spcPts val="575"/>
              </a:spcAft>
              <a:buClr>
                <a:srgbClr val="000000"/>
              </a:buClr>
              <a:buSzPct val="100000"/>
              <a:buFont typeface="Times New Roman" panose="02020603050405020304" pitchFamily="18" charset="0"/>
              <a:defRPr kern="1200">
                <a:solidFill>
                  <a:srgbClr val="0083A5"/>
                </a:solidFill>
                <a:latin typeface="+mn-lt"/>
                <a:ea typeface="+mn-ea"/>
                <a:cs typeface="+mn-cs"/>
              </a:defRPr>
            </a:lvl4pPr>
            <a:lvl5pPr marL="2057400" indent="-228600" algn="l" defTabSz="449263" rtl="0" fontAlgn="base">
              <a:lnSpc>
                <a:spcPct val="102000"/>
              </a:lnSpc>
              <a:spcBef>
                <a:spcPct val="0"/>
              </a:spcBef>
              <a:spcAft>
                <a:spcPts val="288"/>
              </a:spcAft>
              <a:buClr>
                <a:srgbClr val="000000"/>
              </a:buClr>
              <a:buSzPct val="100000"/>
              <a:buFont typeface="Times New Roman" panose="02020603050405020304" pitchFamily="18" charset="0"/>
              <a:defRPr sz="2000" kern="1200">
                <a:solidFill>
                  <a:srgbClr val="0083A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950" indent="0">
              <a:buSzPct val="183000"/>
              <a:tabLst>
                <a:tab pos="723900" algn="l"/>
                <a:tab pos="1447800" algn="l"/>
                <a:tab pos="2171700" algn="l"/>
                <a:tab pos="2895600" algn="l"/>
                <a:tab pos="3619500" algn="l"/>
                <a:tab pos="4343400" algn="l"/>
                <a:tab pos="5067300" algn="l"/>
              </a:tabLst>
            </a:pPr>
            <a:r>
              <a:rPr lang="pl-PL" dirty="0">
                <a:solidFill>
                  <a:srgbClr val="0083A5"/>
                </a:solidFill>
              </a:rPr>
              <a:t>Wniosek o nadanie numeru PESEL, należy złożyć </a:t>
            </a:r>
            <a:r>
              <a:rPr lang="pl-PL" b="1" dirty="0">
                <a:solidFill>
                  <a:srgbClr val="0083A5"/>
                </a:solidFill>
              </a:rPr>
              <a:t>niezwłocznie po przybyciu do Polski </a:t>
            </a:r>
            <a:r>
              <a:rPr lang="pl-PL" dirty="0">
                <a:solidFill>
                  <a:srgbClr val="0083A5"/>
                </a:solidFill>
              </a:rPr>
              <a:t>(dotychczas było to 30 dni).</a:t>
            </a:r>
          </a:p>
          <a:p>
            <a:pPr marL="107950" indent="0">
              <a:buSzPct val="183000"/>
              <a:tabLst>
                <a:tab pos="723900" algn="l"/>
                <a:tab pos="1447800" algn="l"/>
                <a:tab pos="2171700" algn="l"/>
                <a:tab pos="2895600" algn="l"/>
                <a:tab pos="3619500" algn="l"/>
                <a:tab pos="4343400" algn="l"/>
                <a:tab pos="5067300" algn="l"/>
              </a:tabLst>
            </a:pPr>
            <a:r>
              <a:rPr lang="pl-PL" sz="2400" dirty="0"/>
              <a:t>Inne zmiany związane z nadawaniem nr PESEL: </a:t>
            </a:r>
          </a:p>
          <a:p>
            <a:pPr marL="431800" indent="-323850">
              <a:buSzPct val="183000"/>
              <a:buBlip>
                <a:blip r:embed="rId3"/>
              </a:buBlip>
              <a:tabLst>
                <a:tab pos="723900" algn="l"/>
                <a:tab pos="1447800" algn="l"/>
                <a:tab pos="2171700" algn="l"/>
                <a:tab pos="2895600" algn="l"/>
                <a:tab pos="3619500" algn="l"/>
                <a:tab pos="4343400" algn="l"/>
                <a:tab pos="5067300" algn="l"/>
              </a:tabLst>
            </a:pPr>
            <a:r>
              <a:rPr lang="pl-PL" sz="2400" dirty="0"/>
              <a:t>obniżenie wieku, od którego pobierane są odciski linii papilarnych (z 12 lat do 6)</a:t>
            </a:r>
          </a:p>
          <a:p>
            <a:pPr marL="431800" indent="-323850">
              <a:buSzPct val="183000"/>
              <a:buBlip>
                <a:blip r:embed="rId3"/>
              </a:buBlip>
              <a:tabLst>
                <a:tab pos="723900" algn="l"/>
                <a:tab pos="1447800" algn="l"/>
                <a:tab pos="2171700" algn="l"/>
                <a:tab pos="2895600" algn="l"/>
                <a:tab pos="3619500" algn="l"/>
                <a:tab pos="4343400" algn="l"/>
                <a:tab pos="5067300" algn="l"/>
              </a:tabLst>
            </a:pPr>
            <a:r>
              <a:rPr lang="pl-PL" sz="2400" dirty="0"/>
              <a:t>potwierdzanie tożsamości wyłącznie w oparciu o ważny dokument podróży </a:t>
            </a:r>
          </a:p>
          <a:p>
            <a:pPr marL="431800" indent="-323850">
              <a:buSzPct val="183000"/>
              <a:buBlip>
                <a:blip r:embed="rId3"/>
              </a:buBlip>
              <a:tabLst>
                <a:tab pos="723900" algn="l"/>
                <a:tab pos="1447800" algn="l"/>
                <a:tab pos="2171700" algn="l"/>
                <a:tab pos="2895600" algn="l"/>
                <a:tab pos="3619500" algn="l"/>
                <a:tab pos="4343400" algn="l"/>
                <a:tab pos="5067300" algn="l"/>
              </a:tabLst>
            </a:pPr>
            <a:r>
              <a:rPr lang="pl-PL" sz="2400" dirty="0"/>
              <a:t>obowiązek potwierdzenia swojej tożsamości w terminie 60 dni od daty wydania dokumentu podróży w przypadku, gdy ich numer PESEL nadany został w oparciu o inny dokument niż ważny dokument podróży</a:t>
            </a:r>
          </a:p>
          <a:p>
            <a:pPr marL="508000" lvl="1" indent="0" hangingPunct="1">
              <a:buSzPct val="183000"/>
              <a:tabLst>
                <a:tab pos="723900" algn="l"/>
                <a:tab pos="1447800" algn="l"/>
                <a:tab pos="2171700" algn="l"/>
                <a:tab pos="2895600" algn="l"/>
                <a:tab pos="3619500" algn="l"/>
                <a:tab pos="4343400" algn="l"/>
                <a:tab pos="5067300" algn="l"/>
              </a:tabLst>
            </a:pPr>
            <a:endParaRPr lang="pl-PL" sz="1400" dirty="0"/>
          </a:p>
          <a:p>
            <a:pPr hangingPunct="1"/>
            <a:endParaRPr lang="pl-PL" sz="2000" dirty="0"/>
          </a:p>
          <a:p>
            <a:pPr hangingPunct="1"/>
            <a:endParaRPr lang="pl-PL" sz="2000" dirty="0"/>
          </a:p>
        </p:txBody>
      </p:sp>
      <p:pic>
        <p:nvPicPr>
          <p:cNvPr id="7" name="Obraz 6" descr="Obraz zawierający tekst, zrzut ekranu, Czcionka&#10;&#10;Opis wygenerowany automatycznie">
            <a:extLst>
              <a:ext uri="{FF2B5EF4-FFF2-40B4-BE49-F238E27FC236}">
                <a16:creationId xmlns:a16="http://schemas.microsoft.com/office/drawing/2014/main" id="{22DCBAD0-A307-5928-E533-A041091266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162" y="24138"/>
            <a:ext cx="7632135" cy="1089427"/>
          </a:xfrm>
          <a:prstGeom prst="rect">
            <a:avLst/>
          </a:prstGeom>
        </p:spPr>
      </p:pic>
    </p:spTree>
    <p:extLst>
      <p:ext uri="{BB962C8B-B14F-4D97-AF65-F5344CB8AC3E}">
        <p14:creationId xmlns:p14="http://schemas.microsoft.com/office/powerpoint/2010/main" val="38507839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8E396E3B-43B4-489D-97C6-F9EA84141FB1}"/>
              </a:ext>
            </a:extLst>
          </p:cNvPr>
          <p:cNvSpPr>
            <a:spLocks noGrp="1" noChangeArrowheads="1"/>
          </p:cNvSpPr>
          <p:nvPr>
            <p:ph type="title"/>
          </p:nvPr>
        </p:nvSpPr>
        <p:spPr>
          <a:xfrm>
            <a:off x="468605" y="1052265"/>
            <a:ext cx="11724983" cy="1152599"/>
          </a:xfrm>
          <a:ln/>
        </p:spPr>
        <p:txBody>
          <a:bodyPr lIns="0" tIns="0" rIns="0" bIns="0" anchor="ctr"/>
          <a:lstStyle/>
          <a:p>
            <a:pPr algn="l">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r>
              <a:rPr lang="pl-PL" dirty="0"/>
              <a:t>Przedłużenie ważności dokumentów i legalności pobytu obywateli Ukrainy </a:t>
            </a:r>
            <a:endParaRPr lang="pl-PL" altLang="pl-PL" dirty="0">
              <a:solidFill>
                <a:srgbClr val="0083A5"/>
              </a:solidFill>
            </a:endParaRPr>
          </a:p>
        </p:txBody>
      </p:sp>
      <p:sp>
        <p:nvSpPr>
          <p:cNvPr id="4" name="Symbol zastępczy zawartości 2">
            <a:extLst>
              <a:ext uri="{FF2B5EF4-FFF2-40B4-BE49-F238E27FC236}">
                <a16:creationId xmlns:a16="http://schemas.microsoft.com/office/drawing/2014/main" id="{FA797AAE-B696-4382-BA10-F483AAB07236}"/>
              </a:ext>
            </a:extLst>
          </p:cNvPr>
          <p:cNvSpPr txBox="1">
            <a:spLocks/>
          </p:cNvSpPr>
          <p:nvPr/>
        </p:nvSpPr>
        <p:spPr>
          <a:xfrm>
            <a:off x="329841" y="1988840"/>
            <a:ext cx="10953478" cy="4524375"/>
          </a:xfrm>
          <a:prstGeom prst="rect">
            <a:avLst/>
          </a:prstGeom>
        </p:spPr>
        <p:txBody>
          <a:bodyPr>
            <a:normAutofit/>
          </a:bodyPr>
          <a:lstStyle>
            <a:lvl1pPr marL="342900" indent="-342900" algn="l" defTabSz="449263" rtl="0" fontAlgn="base">
              <a:lnSpc>
                <a:spcPct val="102000"/>
              </a:lnSpc>
              <a:spcBef>
                <a:spcPct val="0"/>
              </a:spcBef>
              <a:spcAft>
                <a:spcPts val="1413"/>
              </a:spcAft>
              <a:buClr>
                <a:srgbClr val="000000"/>
              </a:buClr>
              <a:buSzPct val="100000"/>
              <a:buFont typeface="Times New Roman" panose="02020603050405020304" pitchFamily="18" charset="0"/>
              <a:defRPr sz="2800" kern="1200">
                <a:solidFill>
                  <a:srgbClr val="00638E"/>
                </a:solidFill>
                <a:latin typeface="+mn-lt"/>
                <a:ea typeface="+mn-ea"/>
                <a:cs typeface="+mn-cs"/>
              </a:defRPr>
            </a:lvl1pPr>
            <a:lvl2pPr marL="742950" indent="-285750" algn="l" defTabSz="449263" rtl="0" fontAlgn="base">
              <a:lnSpc>
                <a:spcPct val="102000"/>
              </a:lnSpc>
              <a:spcBef>
                <a:spcPct val="0"/>
              </a:spcBef>
              <a:spcAft>
                <a:spcPts val="1138"/>
              </a:spcAft>
              <a:buClr>
                <a:srgbClr val="000000"/>
              </a:buClr>
              <a:buSzPct val="100000"/>
              <a:buFont typeface="Times New Roman" panose="02020603050405020304" pitchFamily="18" charset="0"/>
              <a:defRPr sz="2000" kern="1200">
                <a:solidFill>
                  <a:srgbClr val="0083A5"/>
                </a:solidFill>
                <a:latin typeface="+mn-lt"/>
                <a:ea typeface="+mn-ea"/>
                <a:cs typeface="+mn-cs"/>
              </a:defRPr>
            </a:lvl2pPr>
            <a:lvl3pPr marL="1143000" indent="-228600" algn="l" defTabSz="449263" rtl="0" fontAlgn="base">
              <a:lnSpc>
                <a:spcPct val="102000"/>
              </a:lnSpc>
              <a:spcBef>
                <a:spcPct val="0"/>
              </a:spcBef>
              <a:spcAft>
                <a:spcPts val="850"/>
              </a:spcAft>
              <a:buClr>
                <a:srgbClr val="000000"/>
              </a:buClr>
              <a:buSzPct val="100000"/>
              <a:buFont typeface="Times New Roman" panose="02020603050405020304" pitchFamily="18" charset="0"/>
              <a:defRPr kern="1200">
                <a:solidFill>
                  <a:srgbClr val="0083A5"/>
                </a:solidFill>
                <a:latin typeface="+mn-lt"/>
                <a:ea typeface="+mn-ea"/>
                <a:cs typeface="+mn-cs"/>
              </a:defRPr>
            </a:lvl3pPr>
            <a:lvl4pPr marL="1600200" indent="-228600" algn="l" defTabSz="449263" rtl="0" fontAlgn="base">
              <a:lnSpc>
                <a:spcPct val="102000"/>
              </a:lnSpc>
              <a:spcBef>
                <a:spcPct val="0"/>
              </a:spcBef>
              <a:spcAft>
                <a:spcPts val="575"/>
              </a:spcAft>
              <a:buClr>
                <a:srgbClr val="000000"/>
              </a:buClr>
              <a:buSzPct val="100000"/>
              <a:buFont typeface="Times New Roman" panose="02020603050405020304" pitchFamily="18" charset="0"/>
              <a:defRPr kern="1200">
                <a:solidFill>
                  <a:srgbClr val="0083A5"/>
                </a:solidFill>
                <a:latin typeface="+mn-lt"/>
                <a:ea typeface="+mn-ea"/>
                <a:cs typeface="+mn-cs"/>
              </a:defRPr>
            </a:lvl4pPr>
            <a:lvl5pPr marL="2057400" indent="-228600" algn="l" defTabSz="449263" rtl="0" fontAlgn="base">
              <a:lnSpc>
                <a:spcPct val="102000"/>
              </a:lnSpc>
              <a:spcBef>
                <a:spcPct val="0"/>
              </a:spcBef>
              <a:spcAft>
                <a:spcPts val="288"/>
              </a:spcAft>
              <a:buClr>
                <a:srgbClr val="000000"/>
              </a:buClr>
              <a:buSzPct val="100000"/>
              <a:buFont typeface="Times New Roman" panose="02020603050405020304" pitchFamily="18" charset="0"/>
              <a:defRPr sz="2000" kern="1200">
                <a:solidFill>
                  <a:srgbClr val="0083A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950" indent="0" hangingPunct="1">
              <a:buSzPct val="183000"/>
              <a:tabLst>
                <a:tab pos="723900" algn="l"/>
                <a:tab pos="1447800" algn="l"/>
                <a:tab pos="2171700" algn="l"/>
                <a:tab pos="2895600" algn="l"/>
                <a:tab pos="3619500" algn="l"/>
                <a:tab pos="4343400" algn="l"/>
                <a:tab pos="5067300" algn="l"/>
              </a:tabLst>
            </a:pPr>
            <a:endParaRPr lang="pl-PL" dirty="0"/>
          </a:p>
          <a:p>
            <a:pPr hangingPunct="1"/>
            <a:endParaRPr lang="pl-PL" sz="2200" dirty="0"/>
          </a:p>
        </p:txBody>
      </p:sp>
      <p:sp>
        <p:nvSpPr>
          <p:cNvPr id="5" name="Symbol zastępczy zawartości 2">
            <a:extLst>
              <a:ext uri="{FF2B5EF4-FFF2-40B4-BE49-F238E27FC236}">
                <a16:creationId xmlns:a16="http://schemas.microsoft.com/office/drawing/2014/main" id="{DF9C478E-11F6-43A9-8E0C-928A93824D62}"/>
              </a:ext>
            </a:extLst>
          </p:cNvPr>
          <p:cNvSpPr txBox="1">
            <a:spLocks/>
          </p:cNvSpPr>
          <p:nvPr/>
        </p:nvSpPr>
        <p:spPr>
          <a:xfrm>
            <a:off x="120130" y="1988840"/>
            <a:ext cx="11953328" cy="4524375"/>
          </a:xfrm>
          <a:prstGeom prst="rect">
            <a:avLst/>
          </a:prstGeom>
        </p:spPr>
        <p:txBody>
          <a:bodyPr>
            <a:normAutofit/>
          </a:bodyPr>
          <a:lstStyle>
            <a:lvl1pPr marL="342900" indent="-342900" algn="l" defTabSz="449263" rtl="0" fontAlgn="base">
              <a:lnSpc>
                <a:spcPct val="102000"/>
              </a:lnSpc>
              <a:spcBef>
                <a:spcPct val="0"/>
              </a:spcBef>
              <a:spcAft>
                <a:spcPts val="1413"/>
              </a:spcAft>
              <a:buClr>
                <a:srgbClr val="000000"/>
              </a:buClr>
              <a:buSzPct val="100000"/>
              <a:buFont typeface="Times New Roman" panose="02020603050405020304" pitchFamily="18" charset="0"/>
              <a:defRPr sz="2800" kern="1200">
                <a:solidFill>
                  <a:srgbClr val="00638E"/>
                </a:solidFill>
                <a:latin typeface="+mn-lt"/>
                <a:ea typeface="+mn-ea"/>
                <a:cs typeface="+mn-cs"/>
              </a:defRPr>
            </a:lvl1pPr>
            <a:lvl2pPr marL="742950" indent="-285750" algn="l" defTabSz="449263" rtl="0" fontAlgn="base">
              <a:lnSpc>
                <a:spcPct val="102000"/>
              </a:lnSpc>
              <a:spcBef>
                <a:spcPct val="0"/>
              </a:spcBef>
              <a:spcAft>
                <a:spcPts val="1138"/>
              </a:spcAft>
              <a:buClr>
                <a:srgbClr val="000000"/>
              </a:buClr>
              <a:buSzPct val="100000"/>
              <a:buFont typeface="Times New Roman" panose="02020603050405020304" pitchFamily="18" charset="0"/>
              <a:defRPr sz="2000" kern="1200">
                <a:solidFill>
                  <a:srgbClr val="0083A5"/>
                </a:solidFill>
                <a:latin typeface="+mn-lt"/>
                <a:ea typeface="+mn-ea"/>
                <a:cs typeface="+mn-cs"/>
              </a:defRPr>
            </a:lvl2pPr>
            <a:lvl3pPr marL="1143000" indent="-228600" algn="l" defTabSz="449263" rtl="0" fontAlgn="base">
              <a:lnSpc>
                <a:spcPct val="102000"/>
              </a:lnSpc>
              <a:spcBef>
                <a:spcPct val="0"/>
              </a:spcBef>
              <a:spcAft>
                <a:spcPts val="850"/>
              </a:spcAft>
              <a:buClr>
                <a:srgbClr val="000000"/>
              </a:buClr>
              <a:buSzPct val="100000"/>
              <a:buFont typeface="Times New Roman" panose="02020603050405020304" pitchFamily="18" charset="0"/>
              <a:defRPr kern="1200">
                <a:solidFill>
                  <a:srgbClr val="0083A5"/>
                </a:solidFill>
                <a:latin typeface="+mn-lt"/>
                <a:ea typeface="+mn-ea"/>
                <a:cs typeface="+mn-cs"/>
              </a:defRPr>
            </a:lvl3pPr>
            <a:lvl4pPr marL="1600200" indent="-228600" algn="l" defTabSz="449263" rtl="0" fontAlgn="base">
              <a:lnSpc>
                <a:spcPct val="102000"/>
              </a:lnSpc>
              <a:spcBef>
                <a:spcPct val="0"/>
              </a:spcBef>
              <a:spcAft>
                <a:spcPts val="575"/>
              </a:spcAft>
              <a:buClr>
                <a:srgbClr val="000000"/>
              </a:buClr>
              <a:buSzPct val="100000"/>
              <a:buFont typeface="Times New Roman" panose="02020603050405020304" pitchFamily="18" charset="0"/>
              <a:defRPr kern="1200">
                <a:solidFill>
                  <a:srgbClr val="0083A5"/>
                </a:solidFill>
                <a:latin typeface="+mn-lt"/>
                <a:ea typeface="+mn-ea"/>
                <a:cs typeface="+mn-cs"/>
              </a:defRPr>
            </a:lvl4pPr>
            <a:lvl5pPr marL="2057400" indent="-228600" algn="l" defTabSz="449263" rtl="0" fontAlgn="base">
              <a:lnSpc>
                <a:spcPct val="102000"/>
              </a:lnSpc>
              <a:spcBef>
                <a:spcPct val="0"/>
              </a:spcBef>
              <a:spcAft>
                <a:spcPts val="288"/>
              </a:spcAft>
              <a:buClr>
                <a:srgbClr val="000000"/>
              </a:buClr>
              <a:buSzPct val="100000"/>
              <a:buFont typeface="Times New Roman" panose="02020603050405020304" pitchFamily="18" charset="0"/>
              <a:defRPr sz="2000" kern="1200">
                <a:solidFill>
                  <a:srgbClr val="0083A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950" indent="0">
              <a:buSzPct val="183000"/>
              <a:tabLst>
                <a:tab pos="723900" algn="l"/>
                <a:tab pos="1447800" algn="l"/>
                <a:tab pos="2171700" algn="l"/>
                <a:tab pos="2895600" algn="l"/>
                <a:tab pos="3619500" algn="l"/>
                <a:tab pos="4343400" algn="l"/>
                <a:tab pos="5067300" algn="l"/>
              </a:tabLst>
            </a:pPr>
            <a:endParaRPr lang="pl-PL" sz="2600" dirty="0"/>
          </a:p>
          <a:p>
            <a:pPr marL="107950" indent="0">
              <a:buSzPct val="183000"/>
              <a:tabLst>
                <a:tab pos="723900" algn="l"/>
                <a:tab pos="1447800" algn="l"/>
                <a:tab pos="2171700" algn="l"/>
                <a:tab pos="2895600" algn="l"/>
                <a:tab pos="3619500" algn="l"/>
                <a:tab pos="4343400" algn="l"/>
                <a:tab pos="5067300" algn="l"/>
              </a:tabLst>
            </a:pPr>
            <a:endParaRPr lang="pl-PL" sz="2600" dirty="0"/>
          </a:p>
          <a:p>
            <a:pPr hangingPunct="1"/>
            <a:endParaRPr lang="pl-PL" sz="2000" dirty="0"/>
          </a:p>
        </p:txBody>
      </p:sp>
      <p:pic>
        <p:nvPicPr>
          <p:cNvPr id="2" name="Obraz 1" descr="Obraz zawierający tekst, zrzut ekranu, Czcionka&#10;&#10;Opis wygenerowany automatycznie">
            <a:extLst>
              <a:ext uri="{FF2B5EF4-FFF2-40B4-BE49-F238E27FC236}">
                <a16:creationId xmlns:a16="http://schemas.microsoft.com/office/drawing/2014/main" id="{0F31A3D8-1F4D-C3C5-0AA8-82374CF7B5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162" y="24138"/>
            <a:ext cx="7632135" cy="1089427"/>
          </a:xfrm>
          <a:prstGeom prst="rect">
            <a:avLst/>
          </a:prstGeom>
        </p:spPr>
      </p:pic>
      <p:graphicFrame>
        <p:nvGraphicFramePr>
          <p:cNvPr id="3" name="Tabela 2">
            <a:extLst>
              <a:ext uri="{FF2B5EF4-FFF2-40B4-BE49-F238E27FC236}">
                <a16:creationId xmlns:a16="http://schemas.microsoft.com/office/drawing/2014/main" id="{FC222A6F-4642-0946-D421-B71A1C022803}"/>
              </a:ext>
            </a:extLst>
          </p:cNvPr>
          <p:cNvGraphicFramePr>
            <a:graphicFrameLocks noGrp="1"/>
          </p:cNvGraphicFramePr>
          <p:nvPr>
            <p:extLst>
              <p:ext uri="{D42A27DB-BD31-4B8C-83A1-F6EECF244321}">
                <p14:modId xmlns:p14="http://schemas.microsoft.com/office/powerpoint/2010/main" val="1423660742"/>
              </p:ext>
            </p:extLst>
          </p:nvPr>
        </p:nvGraphicFramePr>
        <p:xfrm>
          <a:off x="1558108" y="2265932"/>
          <a:ext cx="9147198" cy="4305966"/>
        </p:xfrm>
        <a:graphic>
          <a:graphicData uri="http://schemas.openxmlformats.org/drawingml/2006/table">
            <a:tbl>
              <a:tblPr firstRow="1" firstCol="1" bandRow="1">
                <a:tableStyleId>{5C22544A-7EE6-4342-B048-85BDC9FD1C3A}</a:tableStyleId>
              </a:tblPr>
              <a:tblGrid>
                <a:gridCol w="4566451">
                  <a:extLst>
                    <a:ext uri="{9D8B030D-6E8A-4147-A177-3AD203B41FA5}">
                      <a16:colId xmlns:a16="http://schemas.microsoft.com/office/drawing/2014/main" val="1758598312"/>
                    </a:ext>
                  </a:extLst>
                </a:gridCol>
                <a:gridCol w="4580747">
                  <a:extLst>
                    <a:ext uri="{9D8B030D-6E8A-4147-A177-3AD203B41FA5}">
                      <a16:colId xmlns:a16="http://schemas.microsoft.com/office/drawing/2014/main" val="819962110"/>
                    </a:ext>
                  </a:extLst>
                </a:gridCol>
              </a:tblGrid>
              <a:tr h="350310">
                <a:tc>
                  <a:txBody>
                    <a:bodyPr/>
                    <a:lstStyle/>
                    <a:p>
                      <a:pPr>
                        <a:lnSpc>
                          <a:spcPct val="107000"/>
                        </a:lnSpc>
                        <a:spcAft>
                          <a:spcPts val="0"/>
                        </a:spcAft>
                      </a:pPr>
                      <a:r>
                        <a:rPr lang="pl-PL" sz="1800" b="1" dirty="0">
                          <a:effectLst/>
                          <a:latin typeface="+mj-lt"/>
                        </a:rPr>
                        <a:t>Rodzaj dokumentu</a:t>
                      </a:r>
                      <a:endParaRPr lang="pl-PL" sz="1400" b="1" dirty="0">
                        <a:effectLst/>
                        <a:latin typeface="+mj-lt"/>
                        <a:ea typeface="Calibri" panose="020F0502020204030204" pitchFamily="34" charset="0"/>
                        <a:cs typeface="Times New Roman" panose="02020603050405020304" pitchFamily="18" charset="0"/>
                      </a:endParaRPr>
                    </a:p>
                  </a:txBody>
                  <a:tcPr marL="68580" marR="68580" marT="0" marB="0">
                    <a:solidFill>
                      <a:srgbClr val="00638E"/>
                    </a:solidFill>
                  </a:tcPr>
                </a:tc>
                <a:tc>
                  <a:txBody>
                    <a:bodyPr/>
                    <a:lstStyle/>
                    <a:p>
                      <a:pPr>
                        <a:lnSpc>
                          <a:spcPct val="107000"/>
                        </a:lnSpc>
                        <a:spcAft>
                          <a:spcPts val="0"/>
                        </a:spcAft>
                      </a:pPr>
                      <a:r>
                        <a:rPr lang="pl-PL" sz="1800" b="1" dirty="0">
                          <a:effectLst/>
                          <a:latin typeface="+mj-lt"/>
                        </a:rPr>
                        <a:t>Okres przedłużenia z mocy prawa</a:t>
                      </a:r>
                      <a:endParaRPr lang="pl-PL" sz="1400" b="1" dirty="0">
                        <a:effectLst/>
                        <a:latin typeface="+mj-lt"/>
                        <a:ea typeface="Calibri" panose="020F0502020204030204" pitchFamily="34" charset="0"/>
                        <a:cs typeface="Times New Roman" panose="02020603050405020304" pitchFamily="18" charset="0"/>
                      </a:endParaRPr>
                    </a:p>
                  </a:txBody>
                  <a:tcPr marL="68580" marR="68580" marT="0" marB="0">
                    <a:solidFill>
                      <a:srgbClr val="0083A5"/>
                    </a:solidFill>
                  </a:tcPr>
                </a:tc>
                <a:extLst>
                  <a:ext uri="{0D108BD9-81ED-4DB2-BD59-A6C34878D82A}">
                    <a16:rowId xmlns:a16="http://schemas.microsoft.com/office/drawing/2014/main" val="867971488"/>
                  </a:ext>
                </a:extLst>
              </a:tr>
              <a:tr h="309468">
                <a:tc>
                  <a:txBody>
                    <a:bodyPr/>
                    <a:lstStyle/>
                    <a:p>
                      <a:pPr>
                        <a:lnSpc>
                          <a:spcPct val="107000"/>
                        </a:lnSpc>
                        <a:spcAft>
                          <a:spcPts val="0"/>
                        </a:spcAft>
                      </a:pPr>
                      <a:r>
                        <a:rPr lang="pl-PL" sz="1800" b="0" dirty="0">
                          <a:effectLst/>
                          <a:latin typeface="+mj-lt"/>
                        </a:rPr>
                        <a:t>Wiza krajowa</a:t>
                      </a:r>
                      <a:endParaRPr lang="pl-PL" sz="1400" b="0" dirty="0">
                        <a:effectLst/>
                        <a:latin typeface="+mj-lt"/>
                        <a:ea typeface="Calibri" panose="020F0502020204030204" pitchFamily="34" charset="0"/>
                        <a:cs typeface="Times New Roman" panose="02020603050405020304" pitchFamily="18" charset="0"/>
                      </a:endParaRPr>
                    </a:p>
                  </a:txBody>
                  <a:tcPr marL="68580" marR="68580" marT="0" marB="0">
                    <a:solidFill>
                      <a:srgbClr val="00A6AA"/>
                    </a:solidFill>
                  </a:tcPr>
                </a:tc>
                <a:tc rowSpan="5">
                  <a:txBody>
                    <a:bodyPr/>
                    <a:lstStyle/>
                    <a:p>
                      <a:pPr>
                        <a:lnSpc>
                          <a:spcPct val="107000"/>
                        </a:lnSpc>
                        <a:spcAft>
                          <a:spcPts val="0"/>
                        </a:spcAft>
                      </a:pPr>
                      <a:r>
                        <a:rPr lang="pl-PL" sz="2000" b="1" dirty="0">
                          <a:effectLst/>
                          <a:latin typeface="+mj-lt"/>
                          <a:ea typeface="Calibri" panose="020F0502020204030204" pitchFamily="34" charset="0"/>
                          <a:cs typeface="Times New Roman" panose="02020603050405020304" pitchFamily="18" charset="0"/>
                        </a:rPr>
                        <a:t>do 30.09.2025 r., </a:t>
                      </a:r>
                    </a:p>
                    <a:p>
                      <a:pPr>
                        <a:lnSpc>
                          <a:spcPct val="107000"/>
                        </a:lnSpc>
                        <a:spcAft>
                          <a:spcPts val="0"/>
                        </a:spcAft>
                      </a:pPr>
                      <a:r>
                        <a:rPr lang="pl-PL" sz="1800" b="0" dirty="0">
                          <a:effectLst/>
                          <a:latin typeface="+mj-lt"/>
                          <a:ea typeface="Calibri" panose="020F0502020204030204" pitchFamily="34" charset="0"/>
                          <a:cs typeface="Times New Roman" panose="02020603050405020304" pitchFamily="18" charset="0"/>
                        </a:rPr>
                        <a:t>jeżeli koniec okresu ważności dokumentu przypada od 24.02.2022 r</a:t>
                      </a:r>
                      <a:r>
                        <a:rPr lang="pl-PL" sz="1800" b="1" dirty="0">
                          <a:effectLst/>
                          <a:latin typeface="+mj-lt"/>
                          <a:ea typeface="Calibri" panose="020F0502020204030204" pitchFamily="34" charset="0"/>
                          <a:cs typeface="Times New Roman" panose="02020603050405020304" pitchFamily="18" charset="0"/>
                        </a:rPr>
                        <a:t>. </a:t>
                      </a:r>
                      <a:endParaRPr lang="pl-PL" sz="1600" b="1"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74C6C7"/>
                    </a:solidFill>
                  </a:tcPr>
                </a:tc>
                <a:extLst>
                  <a:ext uri="{0D108BD9-81ED-4DB2-BD59-A6C34878D82A}">
                    <a16:rowId xmlns:a16="http://schemas.microsoft.com/office/drawing/2014/main" val="1327363343"/>
                  </a:ext>
                </a:extLst>
              </a:tr>
              <a:tr h="309468">
                <a:tc>
                  <a:txBody>
                    <a:bodyPr/>
                    <a:lstStyle/>
                    <a:p>
                      <a:pPr>
                        <a:lnSpc>
                          <a:spcPct val="107000"/>
                        </a:lnSpc>
                        <a:spcAft>
                          <a:spcPts val="0"/>
                        </a:spcAft>
                      </a:pPr>
                      <a:r>
                        <a:rPr lang="pl-PL" sz="1800" b="0" dirty="0">
                          <a:effectLst/>
                          <a:latin typeface="+mj-lt"/>
                        </a:rPr>
                        <a:t>Zezwolenie na pobyt czasowy</a:t>
                      </a:r>
                      <a:endParaRPr lang="pl-PL" sz="1400" b="0" dirty="0">
                        <a:effectLst/>
                        <a:latin typeface="+mj-lt"/>
                        <a:ea typeface="Calibri" panose="020F0502020204030204" pitchFamily="34" charset="0"/>
                        <a:cs typeface="Times New Roman" panose="02020603050405020304" pitchFamily="18" charset="0"/>
                      </a:endParaRPr>
                    </a:p>
                  </a:txBody>
                  <a:tcPr marL="68580" marR="68580" marT="0" marB="0">
                    <a:solidFill>
                      <a:srgbClr val="00A6AA"/>
                    </a:solidFill>
                  </a:tcPr>
                </a:tc>
                <a:tc vMerge="1">
                  <a:txBody>
                    <a:bodyPr/>
                    <a:lstStyle/>
                    <a:p>
                      <a:endParaRPr lang="pl-PL"/>
                    </a:p>
                  </a:txBody>
                  <a:tcPr/>
                </a:tc>
                <a:extLst>
                  <a:ext uri="{0D108BD9-81ED-4DB2-BD59-A6C34878D82A}">
                    <a16:rowId xmlns:a16="http://schemas.microsoft.com/office/drawing/2014/main" val="3153606528"/>
                  </a:ext>
                </a:extLst>
              </a:tr>
              <a:tr h="309468">
                <a:tc>
                  <a:txBody>
                    <a:bodyPr/>
                    <a:lstStyle/>
                    <a:p>
                      <a:pPr>
                        <a:lnSpc>
                          <a:spcPct val="107000"/>
                        </a:lnSpc>
                        <a:spcAft>
                          <a:spcPts val="0"/>
                        </a:spcAft>
                      </a:pPr>
                      <a:r>
                        <a:rPr lang="pl-PL" sz="1800" b="0" dirty="0">
                          <a:effectLst/>
                          <a:latin typeface="+mj-lt"/>
                        </a:rPr>
                        <a:t>Karta pobytu</a:t>
                      </a:r>
                      <a:endParaRPr lang="pl-PL" sz="1400" b="0" dirty="0">
                        <a:effectLst/>
                        <a:latin typeface="+mj-lt"/>
                        <a:ea typeface="Calibri" panose="020F0502020204030204" pitchFamily="34" charset="0"/>
                        <a:cs typeface="Times New Roman" panose="02020603050405020304" pitchFamily="18" charset="0"/>
                      </a:endParaRPr>
                    </a:p>
                  </a:txBody>
                  <a:tcPr marL="68580" marR="68580" marT="0" marB="0">
                    <a:solidFill>
                      <a:srgbClr val="00A6AA"/>
                    </a:solidFill>
                  </a:tcPr>
                </a:tc>
                <a:tc vMerge="1">
                  <a:txBody>
                    <a:bodyPr/>
                    <a:lstStyle/>
                    <a:p>
                      <a:pPr>
                        <a:lnSpc>
                          <a:spcPct val="107000"/>
                        </a:lnSpc>
                        <a:spcAft>
                          <a:spcPts val="0"/>
                        </a:spcAft>
                      </a:pPr>
                      <a:endParaRPr lang="pl-PL" sz="1400" b="1" dirty="0">
                        <a:effectLst/>
                        <a:latin typeface="+mj-lt"/>
                        <a:ea typeface="Calibri" panose="020F0502020204030204" pitchFamily="34" charset="0"/>
                        <a:cs typeface="Times New Roman" panose="02020603050405020304" pitchFamily="18" charset="0"/>
                      </a:endParaRPr>
                    </a:p>
                  </a:txBody>
                  <a:tcPr marL="68580" marR="68580" marT="0" marB="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74C6C7"/>
                    </a:solidFill>
                  </a:tcPr>
                </a:tc>
                <a:extLst>
                  <a:ext uri="{0D108BD9-81ED-4DB2-BD59-A6C34878D82A}">
                    <a16:rowId xmlns:a16="http://schemas.microsoft.com/office/drawing/2014/main" val="1155286461"/>
                  </a:ext>
                </a:extLst>
              </a:tr>
              <a:tr h="309468">
                <a:tc>
                  <a:txBody>
                    <a:bodyPr/>
                    <a:lstStyle/>
                    <a:p>
                      <a:pPr>
                        <a:lnSpc>
                          <a:spcPct val="107000"/>
                        </a:lnSpc>
                        <a:spcAft>
                          <a:spcPts val="0"/>
                        </a:spcAft>
                      </a:pPr>
                      <a:r>
                        <a:rPr lang="pl-PL" sz="1800" b="0" dirty="0">
                          <a:effectLst/>
                          <a:latin typeface="+mj-lt"/>
                        </a:rPr>
                        <a:t>Polski dokument tożsamości</a:t>
                      </a:r>
                      <a:endParaRPr lang="pl-PL" sz="1400" b="0" dirty="0">
                        <a:effectLst/>
                        <a:latin typeface="+mj-lt"/>
                        <a:ea typeface="Calibri" panose="020F0502020204030204" pitchFamily="34" charset="0"/>
                        <a:cs typeface="Times New Roman" panose="02020603050405020304" pitchFamily="18" charset="0"/>
                      </a:endParaRPr>
                    </a:p>
                  </a:txBody>
                  <a:tcPr marL="68580" marR="68580" marT="0" marB="0">
                    <a:solidFill>
                      <a:srgbClr val="00A6AA"/>
                    </a:solidFill>
                  </a:tcPr>
                </a:tc>
                <a:tc vMerge="1">
                  <a:txBody>
                    <a:bodyPr/>
                    <a:lstStyle/>
                    <a:p>
                      <a:endParaRPr lang="pl-PL"/>
                    </a:p>
                  </a:txBody>
                  <a:tcPr>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279220101"/>
                  </a:ext>
                </a:extLst>
              </a:tr>
              <a:tr h="732819">
                <a:tc>
                  <a:txBody>
                    <a:bodyPr/>
                    <a:lstStyle/>
                    <a:p>
                      <a:pPr>
                        <a:lnSpc>
                          <a:spcPct val="107000"/>
                        </a:lnSpc>
                        <a:spcAft>
                          <a:spcPts val="0"/>
                        </a:spcAft>
                      </a:pPr>
                      <a:r>
                        <a:rPr lang="pl-PL" sz="1800" b="0" dirty="0">
                          <a:effectLst/>
                          <a:latin typeface="+mj-lt"/>
                        </a:rPr>
                        <a:t>Dokument </a:t>
                      </a:r>
                      <a:br>
                        <a:rPr lang="pl-PL" sz="1800" b="0" dirty="0">
                          <a:effectLst/>
                          <a:latin typeface="+mj-lt"/>
                        </a:rPr>
                      </a:br>
                      <a:r>
                        <a:rPr lang="pl-PL" sz="1800" b="0" dirty="0">
                          <a:effectLst/>
                          <a:latin typeface="+mj-lt"/>
                        </a:rPr>
                        <a:t>„Zgoda na pobyt tolerowany”</a:t>
                      </a:r>
                    </a:p>
                    <a:p>
                      <a:pPr>
                        <a:lnSpc>
                          <a:spcPct val="107000"/>
                        </a:lnSpc>
                        <a:spcAft>
                          <a:spcPts val="0"/>
                        </a:spcAft>
                      </a:pPr>
                      <a:endParaRPr lang="pl-PL" sz="1100" b="0" dirty="0">
                        <a:effectLst/>
                        <a:latin typeface="+mj-lt"/>
                        <a:ea typeface="Calibri" panose="020F0502020204030204" pitchFamily="34" charset="0"/>
                        <a:cs typeface="Times New Roman" panose="02020603050405020304" pitchFamily="18" charset="0"/>
                      </a:endParaRPr>
                    </a:p>
                  </a:txBody>
                  <a:tcPr marL="68580" marR="68580" marT="0" marB="0">
                    <a:solidFill>
                      <a:srgbClr val="00A6AA"/>
                    </a:solidFill>
                  </a:tcPr>
                </a:tc>
                <a:tc vMerge="1">
                  <a:txBody>
                    <a:bodyPr/>
                    <a:lstStyle/>
                    <a:p>
                      <a:endParaRPr lang="pl-PL"/>
                    </a:p>
                  </a:txBody>
                  <a:tcPr/>
                </a:tc>
                <a:extLst>
                  <a:ext uri="{0D108BD9-81ED-4DB2-BD59-A6C34878D82A}">
                    <a16:rowId xmlns:a16="http://schemas.microsoft.com/office/drawing/2014/main" val="1103424098"/>
                  </a:ext>
                </a:extLst>
              </a:tr>
              <a:tr h="309468">
                <a:tc>
                  <a:txBody>
                    <a:bodyPr/>
                    <a:lstStyle/>
                    <a:p>
                      <a:pPr>
                        <a:lnSpc>
                          <a:spcPct val="107000"/>
                        </a:lnSpc>
                        <a:spcAft>
                          <a:spcPts val="0"/>
                        </a:spcAft>
                      </a:pPr>
                      <a:r>
                        <a:rPr lang="pl-PL" sz="1800" b="0" dirty="0">
                          <a:effectLst/>
                          <a:latin typeface="+mj-lt"/>
                        </a:rPr>
                        <a:t>Ruch bezwizowy</a:t>
                      </a:r>
                      <a:endParaRPr lang="pl-PL" sz="1400" b="0" dirty="0">
                        <a:effectLst/>
                        <a:latin typeface="+mj-lt"/>
                        <a:ea typeface="Calibri" panose="020F0502020204030204" pitchFamily="34" charset="0"/>
                        <a:cs typeface="Times New Roman" panose="02020603050405020304" pitchFamily="18" charset="0"/>
                      </a:endParaRPr>
                    </a:p>
                  </a:txBody>
                  <a:tcPr marL="68580" marR="68580" marT="0" marB="0">
                    <a:solidFill>
                      <a:srgbClr val="00A6AA"/>
                    </a:solidFill>
                  </a:tcPr>
                </a:tc>
                <a:tc rowSpan="4">
                  <a:txBody>
                    <a:bodyPr/>
                    <a:lstStyle/>
                    <a:p>
                      <a:pPr algn="l">
                        <a:lnSpc>
                          <a:spcPct val="107000"/>
                        </a:lnSpc>
                        <a:spcAft>
                          <a:spcPts val="0"/>
                        </a:spcAft>
                      </a:pPr>
                      <a:r>
                        <a:rPr lang="pl-PL" sz="2000" b="1" dirty="0">
                          <a:effectLst/>
                          <a:latin typeface="+mj-lt"/>
                        </a:rPr>
                        <a:t>pobyt uznany za legalny do 30.09.2025 r., </a:t>
                      </a:r>
                      <a:br>
                        <a:rPr lang="pl-PL" sz="1800" b="1" dirty="0">
                          <a:effectLst/>
                          <a:latin typeface="+mj-lt"/>
                        </a:rPr>
                      </a:br>
                      <a:r>
                        <a:rPr lang="pl-PL" sz="1800" b="0" dirty="0">
                          <a:effectLst/>
                          <a:latin typeface="+mj-lt"/>
                        </a:rPr>
                        <a:t>jeżeli ostatni dzień dopuszczalnego okresu pobytu przypada od 24.02.2022 r.</a:t>
                      </a:r>
                    </a:p>
                  </a:txBody>
                  <a:tcPr marL="68580" marR="68580" marT="0" marB="0" anchor="ctr">
                    <a:solidFill>
                      <a:srgbClr val="74C6C7"/>
                    </a:solidFill>
                  </a:tcPr>
                </a:tc>
                <a:extLst>
                  <a:ext uri="{0D108BD9-81ED-4DB2-BD59-A6C34878D82A}">
                    <a16:rowId xmlns:a16="http://schemas.microsoft.com/office/drawing/2014/main" val="464401626"/>
                  </a:ext>
                </a:extLst>
              </a:tr>
              <a:tr h="380007">
                <a:tc>
                  <a:txBody>
                    <a:bodyPr/>
                    <a:lstStyle/>
                    <a:p>
                      <a:pPr>
                        <a:lnSpc>
                          <a:spcPct val="107000"/>
                        </a:lnSpc>
                        <a:spcAft>
                          <a:spcPts val="0"/>
                        </a:spcAft>
                      </a:pPr>
                      <a:r>
                        <a:rPr lang="pl-PL" sz="1800" b="0" dirty="0">
                          <a:effectLst/>
                          <a:latin typeface="+mj-lt"/>
                        </a:rPr>
                        <a:t>Wiza </a:t>
                      </a:r>
                      <a:r>
                        <a:rPr lang="pl-PL" sz="1800" b="0" dirty="0" err="1">
                          <a:effectLst/>
                          <a:latin typeface="+mj-lt"/>
                        </a:rPr>
                        <a:t>Schengen</a:t>
                      </a:r>
                      <a:r>
                        <a:rPr lang="pl-PL" sz="1800" b="0" dirty="0">
                          <a:effectLst/>
                          <a:latin typeface="+mj-lt"/>
                        </a:rPr>
                        <a:t> wydana przez Polskę</a:t>
                      </a:r>
                      <a:endParaRPr lang="pl-PL" sz="1400" b="0" dirty="0">
                        <a:effectLst/>
                        <a:latin typeface="+mj-lt"/>
                        <a:ea typeface="Calibri" panose="020F0502020204030204" pitchFamily="34" charset="0"/>
                        <a:cs typeface="Times New Roman" panose="02020603050405020304" pitchFamily="18" charset="0"/>
                      </a:endParaRPr>
                    </a:p>
                  </a:txBody>
                  <a:tcPr marL="68580" marR="68580" marT="0" marB="0">
                    <a:solidFill>
                      <a:srgbClr val="00A6AA"/>
                    </a:solidFill>
                  </a:tcPr>
                </a:tc>
                <a:tc vMerge="1">
                  <a:txBody>
                    <a:bodyPr/>
                    <a:lstStyle/>
                    <a:p>
                      <a:endParaRPr lang="pl-PL"/>
                    </a:p>
                  </a:txBody>
                  <a:tcPr/>
                </a:tc>
                <a:extLst>
                  <a:ext uri="{0D108BD9-81ED-4DB2-BD59-A6C34878D82A}">
                    <a16:rowId xmlns:a16="http://schemas.microsoft.com/office/drawing/2014/main" val="706698727"/>
                  </a:ext>
                </a:extLst>
              </a:tr>
              <a:tr h="635345">
                <a:tc>
                  <a:txBody>
                    <a:bodyPr/>
                    <a:lstStyle/>
                    <a:p>
                      <a:pPr>
                        <a:lnSpc>
                          <a:spcPct val="107000"/>
                        </a:lnSpc>
                        <a:spcAft>
                          <a:spcPts val="0"/>
                        </a:spcAft>
                      </a:pPr>
                      <a:r>
                        <a:rPr lang="pl-PL" sz="1800" b="0" dirty="0">
                          <a:effectLst/>
                          <a:latin typeface="+mj-lt"/>
                        </a:rPr>
                        <a:t>Wiza wydana przez inne państwo obszaru </a:t>
                      </a:r>
                      <a:r>
                        <a:rPr lang="pl-PL" sz="1800" b="0" dirty="0" err="1">
                          <a:effectLst/>
                          <a:latin typeface="+mj-lt"/>
                        </a:rPr>
                        <a:t>Schengen</a:t>
                      </a:r>
                      <a:endParaRPr lang="pl-PL" sz="1400" b="0" dirty="0">
                        <a:effectLst/>
                        <a:latin typeface="+mj-lt"/>
                        <a:ea typeface="Calibri" panose="020F0502020204030204" pitchFamily="34" charset="0"/>
                        <a:cs typeface="Times New Roman" panose="02020603050405020304" pitchFamily="18" charset="0"/>
                      </a:endParaRPr>
                    </a:p>
                  </a:txBody>
                  <a:tcPr marL="68580" marR="68580" marT="0" marB="0">
                    <a:solidFill>
                      <a:srgbClr val="00A6AA"/>
                    </a:solidFill>
                  </a:tcPr>
                </a:tc>
                <a:tc vMerge="1">
                  <a:txBody>
                    <a:bodyPr/>
                    <a:lstStyle/>
                    <a:p>
                      <a:endParaRPr lang="pl-PL"/>
                    </a:p>
                  </a:txBody>
                  <a:tcPr/>
                </a:tc>
                <a:extLst>
                  <a:ext uri="{0D108BD9-81ED-4DB2-BD59-A6C34878D82A}">
                    <a16:rowId xmlns:a16="http://schemas.microsoft.com/office/drawing/2014/main" val="557218843"/>
                  </a:ext>
                </a:extLst>
              </a:tr>
              <a:tr h="635345">
                <a:tc>
                  <a:txBody>
                    <a:bodyPr/>
                    <a:lstStyle/>
                    <a:p>
                      <a:pPr>
                        <a:lnSpc>
                          <a:spcPct val="107000"/>
                        </a:lnSpc>
                        <a:spcAft>
                          <a:spcPts val="0"/>
                        </a:spcAft>
                      </a:pPr>
                      <a:r>
                        <a:rPr lang="pl-PL" sz="1800" b="0" dirty="0">
                          <a:effectLst/>
                          <a:latin typeface="+mj-lt"/>
                        </a:rPr>
                        <a:t>Inny dokument pobytowy wydany przez inne państwo obszaru </a:t>
                      </a:r>
                      <a:r>
                        <a:rPr lang="pl-PL" sz="1800" b="0" dirty="0" err="1">
                          <a:effectLst/>
                          <a:latin typeface="+mj-lt"/>
                        </a:rPr>
                        <a:t>Schengen</a:t>
                      </a:r>
                      <a:endParaRPr lang="pl-PL" sz="1400" b="0" dirty="0">
                        <a:effectLst/>
                        <a:latin typeface="+mj-lt"/>
                        <a:ea typeface="Calibri" panose="020F0502020204030204" pitchFamily="34" charset="0"/>
                        <a:cs typeface="Times New Roman" panose="02020603050405020304" pitchFamily="18" charset="0"/>
                      </a:endParaRPr>
                    </a:p>
                  </a:txBody>
                  <a:tcPr marL="68580" marR="68580" marT="0" marB="0">
                    <a:solidFill>
                      <a:srgbClr val="00A6AA"/>
                    </a:solidFill>
                  </a:tcPr>
                </a:tc>
                <a:tc vMerge="1">
                  <a:txBody>
                    <a:bodyPr/>
                    <a:lstStyle/>
                    <a:p>
                      <a:endParaRPr lang="pl-PL"/>
                    </a:p>
                  </a:txBody>
                  <a:tcPr/>
                </a:tc>
                <a:extLst>
                  <a:ext uri="{0D108BD9-81ED-4DB2-BD59-A6C34878D82A}">
                    <a16:rowId xmlns:a16="http://schemas.microsoft.com/office/drawing/2014/main" val="2320232481"/>
                  </a:ext>
                </a:extLst>
              </a:tr>
            </a:tbl>
          </a:graphicData>
        </a:graphic>
      </p:graphicFrame>
    </p:spTree>
    <p:extLst>
      <p:ext uri="{BB962C8B-B14F-4D97-AF65-F5344CB8AC3E}">
        <p14:creationId xmlns:p14="http://schemas.microsoft.com/office/powerpoint/2010/main" val="1101009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8E396E3B-43B4-489D-97C6-F9EA84141FB1}"/>
              </a:ext>
            </a:extLst>
          </p:cNvPr>
          <p:cNvSpPr>
            <a:spLocks noGrp="1" noChangeArrowheads="1"/>
          </p:cNvSpPr>
          <p:nvPr>
            <p:ph type="title"/>
          </p:nvPr>
        </p:nvSpPr>
        <p:spPr>
          <a:xfrm>
            <a:off x="468605" y="1052265"/>
            <a:ext cx="11724983" cy="1152599"/>
          </a:xfrm>
          <a:ln/>
        </p:spPr>
        <p:txBody>
          <a:bodyPr lIns="0" tIns="0" rIns="0" bIns="0" anchor="ctr"/>
          <a:lstStyle/>
          <a:p>
            <a:pPr algn="l">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r>
              <a:rPr lang="pl-PL" dirty="0"/>
              <a:t>Przedłużenie ważności dokumentów i legalności pobytu obywateli Ukrainy </a:t>
            </a:r>
            <a:endParaRPr lang="pl-PL" altLang="pl-PL" dirty="0">
              <a:solidFill>
                <a:srgbClr val="0083A5"/>
              </a:solidFill>
            </a:endParaRPr>
          </a:p>
        </p:txBody>
      </p:sp>
      <p:sp>
        <p:nvSpPr>
          <p:cNvPr id="4" name="Symbol zastępczy zawartości 2">
            <a:extLst>
              <a:ext uri="{FF2B5EF4-FFF2-40B4-BE49-F238E27FC236}">
                <a16:creationId xmlns:a16="http://schemas.microsoft.com/office/drawing/2014/main" id="{FA797AAE-B696-4382-BA10-F483AAB07236}"/>
              </a:ext>
            </a:extLst>
          </p:cNvPr>
          <p:cNvSpPr txBox="1">
            <a:spLocks/>
          </p:cNvSpPr>
          <p:nvPr/>
        </p:nvSpPr>
        <p:spPr>
          <a:xfrm>
            <a:off x="329841" y="1988840"/>
            <a:ext cx="10953478" cy="4524375"/>
          </a:xfrm>
          <a:prstGeom prst="rect">
            <a:avLst/>
          </a:prstGeom>
        </p:spPr>
        <p:txBody>
          <a:bodyPr>
            <a:normAutofit/>
          </a:bodyPr>
          <a:lstStyle>
            <a:lvl1pPr marL="342900" indent="-342900" algn="l" defTabSz="449263" rtl="0" fontAlgn="base">
              <a:lnSpc>
                <a:spcPct val="102000"/>
              </a:lnSpc>
              <a:spcBef>
                <a:spcPct val="0"/>
              </a:spcBef>
              <a:spcAft>
                <a:spcPts val="1413"/>
              </a:spcAft>
              <a:buClr>
                <a:srgbClr val="000000"/>
              </a:buClr>
              <a:buSzPct val="100000"/>
              <a:buFont typeface="Times New Roman" panose="02020603050405020304" pitchFamily="18" charset="0"/>
              <a:defRPr sz="2800" kern="1200">
                <a:solidFill>
                  <a:srgbClr val="00638E"/>
                </a:solidFill>
                <a:latin typeface="+mn-lt"/>
                <a:ea typeface="+mn-ea"/>
                <a:cs typeface="+mn-cs"/>
              </a:defRPr>
            </a:lvl1pPr>
            <a:lvl2pPr marL="742950" indent="-285750" algn="l" defTabSz="449263" rtl="0" fontAlgn="base">
              <a:lnSpc>
                <a:spcPct val="102000"/>
              </a:lnSpc>
              <a:spcBef>
                <a:spcPct val="0"/>
              </a:spcBef>
              <a:spcAft>
                <a:spcPts val="1138"/>
              </a:spcAft>
              <a:buClr>
                <a:srgbClr val="000000"/>
              </a:buClr>
              <a:buSzPct val="100000"/>
              <a:buFont typeface="Times New Roman" panose="02020603050405020304" pitchFamily="18" charset="0"/>
              <a:defRPr sz="2000" kern="1200">
                <a:solidFill>
                  <a:srgbClr val="0083A5"/>
                </a:solidFill>
                <a:latin typeface="+mn-lt"/>
                <a:ea typeface="+mn-ea"/>
                <a:cs typeface="+mn-cs"/>
              </a:defRPr>
            </a:lvl2pPr>
            <a:lvl3pPr marL="1143000" indent="-228600" algn="l" defTabSz="449263" rtl="0" fontAlgn="base">
              <a:lnSpc>
                <a:spcPct val="102000"/>
              </a:lnSpc>
              <a:spcBef>
                <a:spcPct val="0"/>
              </a:spcBef>
              <a:spcAft>
                <a:spcPts val="850"/>
              </a:spcAft>
              <a:buClr>
                <a:srgbClr val="000000"/>
              </a:buClr>
              <a:buSzPct val="100000"/>
              <a:buFont typeface="Times New Roman" panose="02020603050405020304" pitchFamily="18" charset="0"/>
              <a:defRPr kern="1200">
                <a:solidFill>
                  <a:srgbClr val="0083A5"/>
                </a:solidFill>
                <a:latin typeface="+mn-lt"/>
                <a:ea typeface="+mn-ea"/>
                <a:cs typeface="+mn-cs"/>
              </a:defRPr>
            </a:lvl3pPr>
            <a:lvl4pPr marL="1600200" indent="-228600" algn="l" defTabSz="449263" rtl="0" fontAlgn="base">
              <a:lnSpc>
                <a:spcPct val="102000"/>
              </a:lnSpc>
              <a:spcBef>
                <a:spcPct val="0"/>
              </a:spcBef>
              <a:spcAft>
                <a:spcPts val="575"/>
              </a:spcAft>
              <a:buClr>
                <a:srgbClr val="000000"/>
              </a:buClr>
              <a:buSzPct val="100000"/>
              <a:buFont typeface="Times New Roman" panose="02020603050405020304" pitchFamily="18" charset="0"/>
              <a:defRPr kern="1200">
                <a:solidFill>
                  <a:srgbClr val="0083A5"/>
                </a:solidFill>
                <a:latin typeface="+mn-lt"/>
                <a:ea typeface="+mn-ea"/>
                <a:cs typeface="+mn-cs"/>
              </a:defRPr>
            </a:lvl4pPr>
            <a:lvl5pPr marL="2057400" indent="-228600" algn="l" defTabSz="449263" rtl="0" fontAlgn="base">
              <a:lnSpc>
                <a:spcPct val="102000"/>
              </a:lnSpc>
              <a:spcBef>
                <a:spcPct val="0"/>
              </a:spcBef>
              <a:spcAft>
                <a:spcPts val="288"/>
              </a:spcAft>
              <a:buClr>
                <a:srgbClr val="000000"/>
              </a:buClr>
              <a:buSzPct val="100000"/>
              <a:buFont typeface="Times New Roman" panose="02020603050405020304" pitchFamily="18" charset="0"/>
              <a:defRPr sz="2000" kern="1200">
                <a:solidFill>
                  <a:srgbClr val="0083A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950" indent="0" hangingPunct="1">
              <a:buSzPct val="183000"/>
              <a:tabLst>
                <a:tab pos="723900" algn="l"/>
                <a:tab pos="1447800" algn="l"/>
                <a:tab pos="2171700" algn="l"/>
                <a:tab pos="2895600" algn="l"/>
                <a:tab pos="3619500" algn="l"/>
                <a:tab pos="4343400" algn="l"/>
                <a:tab pos="5067300" algn="l"/>
              </a:tabLst>
            </a:pPr>
            <a:endParaRPr lang="pl-PL" dirty="0"/>
          </a:p>
          <a:p>
            <a:pPr hangingPunct="1"/>
            <a:endParaRPr lang="pl-PL" sz="2200" dirty="0"/>
          </a:p>
        </p:txBody>
      </p:sp>
      <p:sp>
        <p:nvSpPr>
          <p:cNvPr id="5" name="Symbol zastępczy zawartości 2">
            <a:extLst>
              <a:ext uri="{FF2B5EF4-FFF2-40B4-BE49-F238E27FC236}">
                <a16:creationId xmlns:a16="http://schemas.microsoft.com/office/drawing/2014/main" id="{DF9C478E-11F6-43A9-8E0C-928A93824D62}"/>
              </a:ext>
            </a:extLst>
          </p:cNvPr>
          <p:cNvSpPr txBox="1">
            <a:spLocks/>
          </p:cNvSpPr>
          <p:nvPr/>
        </p:nvSpPr>
        <p:spPr>
          <a:xfrm>
            <a:off x="120130" y="1988840"/>
            <a:ext cx="11953328" cy="4524375"/>
          </a:xfrm>
          <a:prstGeom prst="rect">
            <a:avLst/>
          </a:prstGeom>
        </p:spPr>
        <p:txBody>
          <a:bodyPr>
            <a:normAutofit/>
          </a:bodyPr>
          <a:lstStyle>
            <a:lvl1pPr marL="342900" indent="-342900" algn="l" defTabSz="449263" rtl="0" fontAlgn="base">
              <a:lnSpc>
                <a:spcPct val="102000"/>
              </a:lnSpc>
              <a:spcBef>
                <a:spcPct val="0"/>
              </a:spcBef>
              <a:spcAft>
                <a:spcPts val="1413"/>
              </a:spcAft>
              <a:buClr>
                <a:srgbClr val="000000"/>
              </a:buClr>
              <a:buSzPct val="100000"/>
              <a:buFont typeface="Times New Roman" panose="02020603050405020304" pitchFamily="18" charset="0"/>
              <a:defRPr sz="2800" kern="1200">
                <a:solidFill>
                  <a:srgbClr val="00638E"/>
                </a:solidFill>
                <a:latin typeface="+mn-lt"/>
                <a:ea typeface="+mn-ea"/>
                <a:cs typeface="+mn-cs"/>
              </a:defRPr>
            </a:lvl1pPr>
            <a:lvl2pPr marL="742950" indent="-285750" algn="l" defTabSz="449263" rtl="0" fontAlgn="base">
              <a:lnSpc>
                <a:spcPct val="102000"/>
              </a:lnSpc>
              <a:spcBef>
                <a:spcPct val="0"/>
              </a:spcBef>
              <a:spcAft>
                <a:spcPts val="1138"/>
              </a:spcAft>
              <a:buClr>
                <a:srgbClr val="000000"/>
              </a:buClr>
              <a:buSzPct val="100000"/>
              <a:buFont typeface="Times New Roman" panose="02020603050405020304" pitchFamily="18" charset="0"/>
              <a:defRPr sz="2000" kern="1200">
                <a:solidFill>
                  <a:srgbClr val="0083A5"/>
                </a:solidFill>
                <a:latin typeface="+mn-lt"/>
                <a:ea typeface="+mn-ea"/>
                <a:cs typeface="+mn-cs"/>
              </a:defRPr>
            </a:lvl2pPr>
            <a:lvl3pPr marL="1143000" indent="-228600" algn="l" defTabSz="449263" rtl="0" fontAlgn="base">
              <a:lnSpc>
                <a:spcPct val="102000"/>
              </a:lnSpc>
              <a:spcBef>
                <a:spcPct val="0"/>
              </a:spcBef>
              <a:spcAft>
                <a:spcPts val="850"/>
              </a:spcAft>
              <a:buClr>
                <a:srgbClr val="000000"/>
              </a:buClr>
              <a:buSzPct val="100000"/>
              <a:buFont typeface="Times New Roman" panose="02020603050405020304" pitchFamily="18" charset="0"/>
              <a:defRPr kern="1200">
                <a:solidFill>
                  <a:srgbClr val="0083A5"/>
                </a:solidFill>
                <a:latin typeface="+mn-lt"/>
                <a:ea typeface="+mn-ea"/>
                <a:cs typeface="+mn-cs"/>
              </a:defRPr>
            </a:lvl3pPr>
            <a:lvl4pPr marL="1600200" indent="-228600" algn="l" defTabSz="449263" rtl="0" fontAlgn="base">
              <a:lnSpc>
                <a:spcPct val="102000"/>
              </a:lnSpc>
              <a:spcBef>
                <a:spcPct val="0"/>
              </a:spcBef>
              <a:spcAft>
                <a:spcPts val="575"/>
              </a:spcAft>
              <a:buClr>
                <a:srgbClr val="000000"/>
              </a:buClr>
              <a:buSzPct val="100000"/>
              <a:buFont typeface="Times New Roman" panose="02020603050405020304" pitchFamily="18" charset="0"/>
              <a:defRPr kern="1200">
                <a:solidFill>
                  <a:srgbClr val="0083A5"/>
                </a:solidFill>
                <a:latin typeface="+mn-lt"/>
                <a:ea typeface="+mn-ea"/>
                <a:cs typeface="+mn-cs"/>
              </a:defRPr>
            </a:lvl4pPr>
            <a:lvl5pPr marL="2057400" indent="-228600" algn="l" defTabSz="449263" rtl="0" fontAlgn="base">
              <a:lnSpc>
                <a:spcPct val="102000"/>
              </a:lnSpc>
              <a:spcBef>
                <a:spcPct val="0"/>
              </a:spcBef>
              <a:spcAft>
                <a:spcPts val="288"/>
              </a:spcAft>
              <a:buClr>
                <a:srgbClr val="000000"/>
              </a:buClr>
              <a:buSzPct val="100000"/>
              <a:buFont typeface="Times New Roman" panose="02020603050405020304" pitchFamily="18" charset="0"/>
              <a:defRPr sz="2000" kern="1200">
                <a:solidFill>
                  <a:srgbClr val="0083A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950" indent="0">
              <a:buSzPct val="183000"/>
              <a:tabLst>
                <a:tab pos="723900" algn="l"/>
                <a:tab pos="1447800" algn="l"/>
                <a:tab pos="2171700" algn="l"/>
                <a:tab pos="2895600" algn="l"/>
                <a:tab pos="3619500" algn="l"/>
                <a:tab pos="4343400" algn="l"/>
                <a:tab pos="5067300" algn="l"/>
              </a:tabLst>
            </a:pPr>
            <a:endParaRPr lang="pl-PL" sz="2600" dirty="0"/>
          </a:p>
          <a:p>
            <a:pPr marL="107950" indent="0">
              <a:buSzPct val="183000"/>
              <a:tabLst>
                <a:tab pos="723900" algn="l"/>
                <a:tab pos="1447800" algn="l"/>
                <a:tab pos="2171700" algn="l"/>
                <a:tab pos="2895600" algn="l"/>
                <a:tab pos="3619500" algn="l"/>
                <a:tab pos="4343400" algn="l"/>
                <a:tab pos="5067300" algn="l"/>
              </a:tabLst>
            </a:pPr>
            <a:endParaRPr lang="pl-PL" sz="2600" dirty="0"/>
          </a:p>
          <a:p>
            <a:pPr hangingPunct="1"/>
            <a:endParaRPr lang="pl-PL" sz="2000" dirty="0"/>
          </a:p>
        </p:txBody>
      </p:sp>
      <p:pic>
        <p:nvPicPr>
          <p:cNvPr id="2" name="Obraz 1" descr="Obraz zawierający tekst, zrzut ekranu, Czcionka&#10;&#10;Opis wygenerowany automatycznie">
            <a:extLst>
              <a:ext uri="{FF2B5EF4-FFF2-40B4-BE49-F238E27FC236}">
                <a16:creationId xmlns:a16="http://schemas.microsoft.com/office/drawing/2014/main" id="{0F31A3D8-1F4D-C3C5-0AA8-82374CF7B5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162" y="24138"/>
            <a:ext cx="7632135" cy="1089427"/>
          </a:xfrm>
          <a:prstGeom prst="rect">
            <a:avLst/>
          </a:prstGeom>
        </p:spPr>
      </p:pic>
      <p:sp>
        <p:nvSpPr>
          <p:cNvPr id="8" name="Symbol zastępczy zawartości 2">
            <a:extLst>
              <a:ext uri="{FF2B5EF4-FFF2-40B4-BE49-F238E27FC236}">
                <a16:creationId xmlns:a16="http://schemas.microsoft.com/office/drawing/2014/main" id="{FEB11066-0AB4-4128-D6FA-B3D110BE2583}"/>
              </a:ext>
            </a:extLst>
          </p:cNvPr>
          <p:cNvSpPr txBox="1">
            <a:spLocks/>
          </p:cNvSpPr>
          <p:nvPr/>
        </p:nvSpPr>
        <p:spPr>
          <a:xfrm>
            <a:off x="120130" y="2329649"/>
            <a:ext cx="11953328" cy="4524375"/>
          </a:xfrm>
          <a:prstGeom prst="rect">
            <a:avLst/>
          </a:prstGeom>
        </p:spPr>
        <p:txBody>
          <a:bodyPr>
            <a:normAutofit fontScale="92500"/>
          </a:bodyPr>
          <a:lstStyle>
            <a:lvl1pPr marL="342900" indent="-342900" algn="l" defTabSz="449263" rtl="0" fontAlgn="base">
              <a:lnSpc>
                <a:spcPct val="102000"/>
              </a:lnSpc>
              <a:spcBef>
                <a:spcPct val="0"/>
              </a:spcBef>
              <a:spcAft>
                <a:spcPts val="1413"/>
              </a:spcAft>
              <a:buClr>
                <a:srgbClr val="000000"/>
              </a:buClr>
              <a:buSzPct val="100000"/>
              <a:buFont typeface="Times New Roman" panose="02020603050405020304" pitchFamily="18" charset="0"/>
              <a:defRPr sz="2800" kern="1200">
                <a:solidFill>
                  <a:srgbClr val="00638E"/>
                </a:solidFill>
                <a:latin typeface="+mn-lt"/>
                <a:ea typeface="+mn-ea"/>
                <a:cs typeface="+mn-cs"/>
              </a:defRPr>
            </a:lvl1pPr>
            <a:lvl2pPr marL="742950" indent="-285750" algn="l" defTabSz="449263" rtl="0" fontAlgn="base">
              <a:lnSpc>
                <a:spcPct val="102000"/>
              </a:lnSpc>
              <a:spcBef>
                <a:spcPct val="0"/>
              </a:spcBef>
              <a:spcAft>
                <a:spcPts val="1138"/>
              </a:spcAft>
              <a:buClr>
                <a:srgbClr val="000000"/>
              </a:buClr>
              <a:buSzPct val="100000"/>
              <a:buFont typeface="Times New Roman" panose="02020603050405020304" pitchFamily="18" charset="0"/>
              <a:defRPr sz="2000" kern="1200">
                <a:solidFill>
                  <a:srgbClr val="0083A5"/>
                </a:solidFill>
                <a:latin typeface="+mn-lt"/>
                <a:ea typeface="+mn-ea"/>
                <a:cs typeface="+mn-cs"/>
              </a:defRPr>
            </a:lvl2pPr>
            <a:lvl3pPr marL="1143000" indent="-228600" algn="l" defTabSz="449263" rtl="0" fontAlgn="base">
              <a:lnSpc>
                <a:spcPct val="102000"/>
              </a:lnSpc>
              <a:spcBef>
                <a:spcPct val="0"/>
              </a:spcBef>
              <a:spcAft>
                <a:spcPts val="850"/>
              </a:spcAft>
              <a:buClr>
                <a:srgbClr val="000000"/>
              </a:buClr>
              <a:buSzPct val="100000"/>
              <a:buFont typeface="Times New Roman" panose="02020603050405020304" pitchFamily="18" charset="0"/>
              <a:defRPr kern="1200">
                <a:solidFill>
                  <a:srgbClr val="0083A5"/>
                </a:solidFill>
                <a:latin typeface="+mn-lt"/>
                <a:ea typeface="+mn-ea"/>
                <a:cs typeface="+mn-cs"/>
              </a:defRPr>
            </a:lvl3pPr>
            <a:lvl4pPr marL="1600200" indent="-228600" algn="l" defTabSz="449263" rtl="0" fontAlgn="base">
              <a:lnSpc>
                <a:spcPct val="102000"/>
              </a:lnSpc>
              <a:spcBef>
                <a:spcPct val="0"/>
              </a:spcBef>
              <a:spcAft>
                <a:spcPts val="575"/>
              </a:spcAft>
              <a:buClr>
                <a:srgbClr val="000000"/>
              </a:buClr>
              <a:buSzPct val="100000"/>
              <a:buFont typeface="Times New Roman" panose="02020603050405020304" pitchFamily="18" charset="0"/>
              <a:defRPr kern="1200">
                <a:solidFill>
                  <a:srgbClr val="0083A5"/>
                </a:solidFill>
                <a:latin typeface="+mn-lt"/>
                <a:ea typeface="+mn-ea"/>
                <a:cs typeface="+mn-cs"/>
              </a:defRPr>
            </a:lvl4pPr>
            <a:lvl5pPr marL="2057400" indent="-228600" algn="l" defTabSz="449263" rtl="0" fontAlgn="base">
              <a:lnSpc>
                <a:spcPct val="102000"/>
              </a:lnSpc>
              <a:spcBef>
                <a:spcPct val="0"/>
              </a:spcBef>
              <a:spcAft>
                <a:spcPts val="288"/>
              </a:spcAft>
              <a:buClr>
                <a:srgbClr val="000000"/>
              </a:buClr>
              <a:buSzPct val="100000"/>
              <a:buFont typeface="Times New Roman" panose="02020603050405020304" pitchFamily="18" charset="0"/>
              <a:defRPr sz="2000" kern="1200">
                <a:solidFill>
                  <a:srgbClr val="0083A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1800" indent="-323850">
              <a:buSzPct val="183000"/>
              <a:buBlip>
                <a:blip r:embed="rId4"/>
              </a:buBlip>
              <a:tabLst>
                <a:tab pos="723900" algn="l"/>
                <a:tab pos="1447800" algn="l"/>
                <a:tab pos="2171700" algn="l"/>
                <a:tab pos="2895600" algn="l"/>
                <a:tab pos="3619500" algn="l"/>
                <a:tab pos="4343400" algn="l"/>
                <a:tab pos="5067300" algn="l"/>
              </a:tabLst>
            </a:pPr>
            <a:r>
              <a:rPr lang="pl-PL" sz="2400" dirty="0"/>
              <a:t>nie wymaga załatwiania żadnych formalności</a:t>
            </a:r>
          </a:p>
          <a:p>
            <a:pPr marL="431800" indent="-323850">
              <a:buSzPct val="183000"/>
              <a:buBlip>
                <a:blip r:embed="rId4"/>
              </a:buBlip>
              <a:tabLst>
                <a:tab pos="723900" algn="l"/>
                <a:tab pos="1447800" algn="l"/>
                <a:tab pos="2171700" algn="l"/>
                <a:tab pos="2895600" algn="l"/>
                <a:tab pos="3619500" algn="l"/>
                <a:tab pos="4343400" algn="l"/>
                <a:tab pos="5067300" algn="l"/>
              </a:tabLst>
            </a:pPr>
            <a:r>
              <a:rPr lang="pl-PL" altLang="pl-PL" sz="2400" dirty="0">
                <a:solidFill>
                  <a:srgbClr val="00638E"/>
                </a:solidFill>
                <a:latin typeface="Open Sans" panose="020B0606030504020204" pitchFamily="34" charset="0"/>
              </a:rPr>
              <a:t>nie wymienia się dokumentów – przedłużenie wynika z ustawy</a:t>
            </a:r>
          </a:p>
          <a:p>
            <a:pPr marL="431800" indent="-323850">
              <a:buSzPct val="183000"/>
              <a:buBlip>
                <a:blip r:embed="rId4"/>
              </a:buBlip>
              <a:tabLst>
                <a:tab pos="723900" algn="l"/>
                <a:tab pos="1447800" algn="l"/>
                <a:tab pos="2171700" algn="l"/>
                <a:tab pos="2895600" algn="l"/>
                <a:tab pos="3619500" algn="l"/>
                <a:tab pos="4343400" algn="l"/>
                <a:tab pos="5067300" algn="l"/>
              </a:tabLst>
            </a:pPr>
            <a:r>
              <a:rPr lang="pl-PL" altLang="pl-PL" sz="2400" dirty="0">
                <a:latin typeface="Open Sans" panose="020B0606030504020204" pitchFamily="34" charset="0"/>
              </a:rPr>
              <a:t>przedłużone dokumenty NIE uprawniają do przekraczania granic</a:t>
            </a:r>
          </a:p>
          <a:p>
            <a:pPr marL="107950" indent="0">
              <a:buSzPct val="183000"/>
              <a:tabLst>
                <a:tab pos="723900" algn="l"/>
                <a:tab pos="1447800" algn="l"/>
                <a:tab pos="2171700" algn="l"/>
                <a:tab pos="2895600" algn="l"/>
                <a:tab pos="3619500" algn="l"/>
                <a:tab pos="4343400" algn="l"/>
                <a:tab pos="5067300" algn="l"/>
              </a:tabLst>
            </a:pPr>
            <a:br>
              <a:rPr lang="pl-PL" sz="2400" b="1" dirty="0">
                <a:latin typeface="Open Sans" panose="020B0606030504020204" pitchFamily="34" charset="0"/>
              </a:rPr>
            </a:br>
            <a:r>
              <a:rPr lang="pl-PL" sz="2400" b="1" dirty="0">
                <a:latin typeface="Open Sans" panose="020B0606030504020204" pitchFamily="34" charset="0"/>
              </a:rPr>
              <a:t>  </a:t>
            </a:r>
            <a:r>
              <a:rPr lang="pl-PL" b="1" dirty="0">
                <a:latin typeface="Open Sans" panose="020B0606030504020204" pitchFamily="34" charset="0"/>
              </a:rPr>
              <a:t>Dodatkowo przedłużeniu uległy:</a:t>
            </a:r>
          </a:p>
          <a:p>
            <a:pPr marL="431800" indent="-323850">
              <a:buSzPct val="183000"/>
              <a:buBlip>
                <a:blip r:embed="rId4"/>
              </a:buBlip>
              <a:tabLst>
                <a:tab pos="723900" algn="l"/>
                <a:tab pos="1447800" algn="l"/>
                <a:tab pos="2171700" algn="l"/>
                <a:tab pos="2895600" algn="l"/>
                <a:tab pos="3619500" algn="l"/>
                <a:tab pos="4343400" algn="l"/>
                <a:tab pos="5067300" algn="l"/>
              </a:tabLst>
            </a:pPr>
            <a:r>
              <a:rPr lang="pl-PL" sz="2400" dirty="0"/>
              <a:t>terminy na opuszczenie przez obywateli Ukrainy terytorium Polski </a:t>
            </a:r>
            <a:br>
              <a:rPr lang="pl-PL" sz="2400" dirty="0"/>
            </a:br>
            <a:r>
              <a:rPr lang="pl-PL" sz="2400" dirty="0"/>
              <a:t>(np. po otrzymaniu decyzji odmownej)</a:t>
            </a:r>
          </a:p>
          <a:p>
            <a:pPr marL="431800" indent="-323850">
              <a:buSzPct val="183000"/>
              <a:buBlip>
                <a:blip r:embed="rId4"/>
              </a:buBlip>
              <a:tabLst>
                <a:tab pos="723900" algn="l"/>
                <a:tab pos="1447800" algn="l"/>
                <a:tab pos="2171700" algn="l"/>
                <a:tab pos="2895600" algn="l"/>
                <a:tab pos="3619500" algn="l"/>
                <a:tab pos="4343400" algn="l"/>
                <a:tab pos="5067300" algn="l"/>
              </a:tabLst>
            </a:pPr>
            <a:r>
              <a:rPr lang="pl-PL" sz="2400" dirty="0"/>
              <a:t>terminy dobrowolnego powrotu (obecnie terminy dobrowolnego wyjazdu) określone </a:t>
            </a:r>
            <a:br>
              <a:rPr lang="pl-PL" sz="2400" dirty="0"/>
            </a:br>
            <a:r>
              <a:rPr lang="pl-PL" sz="2400" dirty="0"/>
              <a:t>w wydanych obywatelom Ukrainy decyzjach o zobowiązaniu cudzoziemca do powrotu</a:t>
            </a:r>
          </a:p>
        </p:txBody>
      </p:sp>
    </p:spTree>
    <p:extLst>
      <p:ext uri="{BB962C8B-B14F-4D97-AF65-F5344CB8AC3E}">
        <p14:creationId xmlns:p14="http://schemas.microsoft.com/office/powerpoint/2010/main" val="141008639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8E396E3B-43B4-489D-97C6-F9EA84141FB1}"/>
              </a:ext>
            </a:extLst>
          </p:cNvPr>
          <p:cNvSpPr>
            <a:spLocks noGrp="1" noChangeArrowheads="1"/>
          </p:cNvSpPr>
          <p:nvPr>
            <p:ph type="title"/>
          </p:nvPr>
        </p:nvSpPr>
        <p:spPr>
          <a:xfrm>
            <a:off x="402871" y="798432"/>
            <a:ext cx="11724983" cy="1152599"/>
          </a:xfrm>
          <a:ln/>
        </p:spPr>
        <p:txBody>
          <a:bodyPr lIns="0" tIns="0" rIns="0" bIns="0" anchor="ctr"/>
          <a:lstStyle/>
          <a:p>
            <a:pPr algn="l">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r>
              <a:rPr lang="pl-PL" sz="3200" dirty="0"/>
              <a:t>Inne przedłużenia do 30.09.2025 r. </a:t>
            </a:r>
            <a:endParaRPr lang="pl-PL" altLang="pl-PL" sz="3200" dirty="0">
              <a:solidFill>
                <a:srgbClr val="0083A5"/>
              </a:solidFill>
            </a:endParaRPr>
          </a:p>
        </p:txBody>
      </p:sp>
      <p:sp>
        <p:nvSpPr>
          <p:cNvPr id="4" name="Symbol zastępczy zawartości 2">
            <a:extLst>
              <a:ext uri="{FF2B5EF4-FFF2-40B4-BE49-F238E27FC236}">
                <a16:creationId xmlns:a16="http://schemas.microsoft.com/office/drawing/2014/main" id="{FA797AAE-B696-4382-BA10-F483AAB07236}"/>
              </a:ext>
            </a:extLst>
          </p:cNvPr>
          <p:cNvSpPr txBox="1">
            <a:spLocks/>
          </p:cNvSpPr>
          <p:nvPr/>
        </p:nvSpPr>
        <p:spPr>
          <a:xfrm>
            <a:off x="329841" y="1988840"/>
            <a:ext cx="10953478" cy="4524375"/>
          </a:xfrm>
          <a:prstGeom prst="rect">
            <a:avLst/>
          </a:prstGeom>
        </p:spPr>
        <p:txBody>
          <a:bodyPr>
            <a:normAutofit/>
          </a:bodyPr>
          <a:lstStyle>
            <a:lvl1pPr marL="342900" indent="-342900" algn="l" defTabSz="449263" rtl="0" fontAlgn="base">
              <a:lnSpc>
                <a:spcPct val="102000"/>
              </a:lnSpc>
              <a:spcBef>
                <a:spcPct val="0"/>
              </a:spcBef>
              <a:spcAft>
                <a:spcPts val="1413"/>
              </a:spcAft>
              <a:buClr>
                <a:srgbClr val="000000"/>
              </a:buClr>
              <a:buSzPct val="100000"/>
              <a:buFont typeface="Times New Roman" panose="02020603050405020304" pitchFamily="18" charset="0"/>
              <a:defRPr sz="2800" kern="1200">
                <a:solidFill>
                  <a:srgbClr val="00638E"/>
                </a:solidFill>
                <a:latin typeface="+mn-lt"/>
                <a:ea typeface="+mn-ea"/>
                <a:cs typeface="+mn-cs"/>
              </a:defRPr>
            </a:lvl1pPr>
            <a:lvl2pPr marL="742950" indent="-285750" algn="l" defTabSz="449263" rtl="0" fontAlgn="base">
              <a:lnSpc>
                <a:spcPct val="102000"/>
              </a:lnSpc>
              <a:spcBef>
                <a:spcPct val="0"/>
              </a:spcBef>
              <a:spcAft>
                <a:spcPts val="1138"/>
              </a:spcAft>
              <a:buClr>
                <a:srgbClr val="000000"/>
              </a:buClr>
              <a:buSzPct val="100000"/>
              <a:buFont typeface="Times New Roman" panose="02020603050405020304" pitchFamily="18" charset="0"/>
              <a:defRPr sz="2000" kern="1200">
                <a:solidFill>
                  <a:srgbClr val="0083A5"/>
                </a:solidFill>
                <a:latin typeface="+mn-lt"/>
                <a:ea typeface="+mn-ea"/>
                <a:cs typeface="+mn-cs"/>
              </a:defRPr>
            </a:lvl2pPr>
            <a:lvl3pPr marL="1143000" indent="-228600" algn="l" defTabSz="449263" rtl="0" fontAlgn="base">
              <a:lnSpc>
                <a:spcPct val="102000"/>
              </a:lnSpc>
              <a:spcBef>
                <a:spcPct val="0"/>
              </a:spcBef>
              <a:spcAft>
                <a:spcPts val="850"/>
              </a:spcAft>
              <a:buClr>
                <a:srgbClr val="000000"/>
              </a:buClr>
              <a:buSzPct val="100000"/>
              <a:buFont typeface="Times New Roman" panose="02020603050405020304" pitchFamily="18" charset="0"/>
              <a:defRPr kern="1200">
                <a:solidFill>
                  <a:srgbClr val="0083A5"/>
                </a:solidFill>
                <a:latin typeface="+mn-lt"/>
                <a:ea typeface="+mn-ea"/>
                <a:cs typeface="+mn-cs"/>
              </a:defRPr>
            </a:lvl3pPr>
            <a:lvl4pPr marL="1600200" indent="-228600" algn="l" defTabSz="449263" rtl="0" fontAlgn="base">
              <a:lnSpc>
                <a:spcPct val="102000"/>
              </a:lnSpc>
              <a:spcBef>
                <a:spcPct val="0"/>
              </a:spcBef>
              <a:spcAft>
                <a:spcPts val="575"/>
              </a:spcAft>
              <a:buClr>
                <a:srgbClr val="000000"/>
              </a:buClr>
              <a:buSzPct val="100000"/>
              <a:buFont typeface="Times New Roman" panose="02020603050405020304" pitchFamily="18" charset="0"/>
              <a:defRPr kern="1200">
                <a:solidFill>
                  <a:srgbClr val="0083A5"/>
                </a:solidFill>
                <a:latin typeface="+mn-lt"/>
                <a:ea typeface="+mn-ea"/>
                <a:cs typeface="+mn-cs"/>
              </a:defRPr>
            </a:lvl4pPr>
            <a:lvl5pPr marL="2057400" indent="-228600" algn="l" defTabSz="449263" rtl="0" fontAlgn="base">
              <a:lnSpc>
                <a:spcPct val="102000"/>
              </a:lnSpc>
              <a:spcBef>
                <a:spcPct val="0"/>
              </a:spcBef>
              <a:spcAft>
                <a:spcPts val="288"/>
              </a:spcAft>
              <a:buClr>
                <a:srgbClr val="000000"/>
              </a:buClr>
              <a:buSzPct val="100000"/>
              <a:buFont typeface="Times New Roman" panose="02020603050405020304" pitchFamily="18" charset="0"/>
              <a:defRPr sz="2000" kern="1200">
                <a:solidFill>
                  <a:srgbClr val="0083A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950" indent="0" hangingPunct="1">
              <a:buSzPct val="183000"/>
              <a:tabLst>
                <a:tab pos="723900" algn="l"/>
                <a:tab pos="1447800" algn="l"/>
                <a:tab pos="2171700" algn="l"/>
                <a:tab pos="2895600" algn="l"/>
                <a:tab pos="3619500" algn="l"/>
                <a:tab pos="4343400" algn="l"/>
                <a:tab pos="5067300" algn="l"/>
              </a:tabLst>
            </a:pPr>
            <a:endParaRPr lang="pl-PL" dirty="0"/>
          </a:p>
          <a:p>
            <a:pPr hangingPunct="1"/>
            <a:endParaRPr lang="pl-PL" sz="2200" dirty="0"/>
          </a:p>
        </p:txBody>
      </p:sp>
      <p:sp>
        <p:nvSpPr>
          <p:cNvPr id="5" name="Symbol zastępczy zawartości 2">
            <a:extLst>
              <a:ext uri="{FF2B5EF4-FFF2-40B4-BE49-F238E27FC236}">
                <a16:creationId xmlns:a16="http://schemas.microsoft.com/office/drawing/2014/main" id="{DF9C478E-11F6-43A9-8E0C-928A93824D62}"/>
              </a:ext>
            </a:extLst>
          </p:cNvPr>
          <p:cNvSpPr txBox="1">
            <a:spLocks/>
          </p:cNvSpPr>
          <p:nvPr/>
        </p:nvSpPr>
        <p:spPr>
          <a:xfrm>
            <a:off x="120130" y="1988840"/>
            <a:ext cx="11953328" cy="4524375"/>
          </a:xfrm>
          <a:prstGeom prst="rect">
            <a:avLst/>
          </a:prstGeom>
        </p:spPr>
        <p:txBody>
          <a:bodyPr>
            <a:normAutofit/>
          </a:bodyPr>
          <a:lstStyle>
            <a:lvl1pPr marL="342900" indent="-342900" algn="l" defTabSz="449263" rtl="0" fontAlgn="base">
              <a:lnSpc>
                <a:spcPct val="102000"/>
              </a:lnSpc>
              <a:spcBef>
                <a:spcPct val="0"/>
              </a:spcBef>
              <a:spcAft>
                <a:spcPts val="1413"/>
              </a:spcAft>
              <a:buClr>
                <a:srgbClr val="000000"/>
              </a:buClr>
              <a:buSzPct val="100000"/>
              <a:buFont typeface="Times New Roman" panose="02020603050405020304" pitchFamily="18" charset="0"/>
              <a:defRPr sz="2800" kern="1200">
                <a:solidFill>
                  <a:srgbClr val="00638E"/>
                </a:solidFill>
                <a:latin typeface="+mn-lt"/>
                <a:ea typeface="+mn-ea"/>
                <a:cs typeface="+mn-cs"/>
              </a:defRPr>
            </a:lvl1pPr>
            <a:lvl2pPr marL="742950" indent="-285750" algn="l" defTabSz="449263" rtl="0" fontAlgn="base">
              <a:lnSpc>
                <a:spcPct val="102000"/>
              </a:lnSpc>
              <a:spcBef>
                <a:spcPct val="0"/>
              </a:spcBef>
              <a:spcAft>
                <a:spcPts val="1138"/>
              </a:spcAft>
              <a:buClr>
                <a:srgbClr val="000000"/>
              </a:buClr>
              <a:buSzPct val="100000"/>
              <a:buFont typeface="Times New Roman" panose="02020603050405020304" pitchFamily="18" charset="0"/>
              <a:defRPr sz="2000" kern="1200">
                <a:solidFill>
                  <a:srgbClr val="0083A5"/>
                </a:solidFill>
                <a:latin typeface="+mn-lt"/>
                <a:ea typeface="+mn-ea"/>
                <a:cs typeface="+mn-cs"/>
              </a:defRPr>
            </a:lvl2pPr>
            <a:lvl3pPr marL="1143000" indent="-228600" algn="l" defTabSz="449263" rtl="0" fontAlgn="base">
              <a:lnSpc>
                <a:spcPct val="102000"/>
              </a:lnSpc>
              <a:spcBef>
                <a:spcPct val="0"/>
              </a:spcBef>
              <a:spcAft>
                <a:spcPts val="850"/>
              </a:spcAft>
              <a:buClr>
                <a:srgbClr val="000000"/>
              </a:buClr>
              <a:buSzPct val="100000"/>
              <a:buFont typeface="Times New Roman" panose="02020603050405020304" pitchFamily="18" charset="0"/>
              <a:defRPr kern="1200">
                <a:solidFill>
                  <a:srgbClr val="0083A5"/>
                </a:solidFill>
                <a:latin typeface="+mn-lt"/>
                <a:ea typeface="+mn-ea"/>
                <a:cs typeface="+mn-cs"/>
              </a:defRPr>
            </a:lvl3pPr>
            <a:lvl4pPr marL="1600200" indent="-228600" algn="l" defTabSz="449263" rtl="0" fontAlgn="base">
              <a:lnSpc>
                <a:spcPct val="102000"/>
              </a:lnSpc>
              <a:spcBef>
                <a:spcPct val="0"/>
              </a:spcBef>
              <a:spcAft>
                <a:spcPts val="575"/>
              </a:spcAft>
              <a:buClr>
                <a:srgbClr val="000000"/>
              </a:buClr>
              <a:buSzPct val="100000"/>
              <a:buFont typeface="Times New Roman" panose="02020603050405020304" pitchFamily="18" charset="0"/>
              <a:defRPr kern="1200">
                <a:solidFill>
                  <a:srgbClr val="0083A5"/>
                </a:solidFill>
                <a:latin typeface="+mn-lt"/>
                <a:ea typeface="+mn-ea"/>
                <a:cs typeface="+mn-cs"/>
              </a:defRPr>
            </a:lvl4pPr>
            <a:lvl5pPr marL="2057400" indent="-228600" algn="l" defTabSz="449263" rtl="0" fontAlgn="base">
              <a:lnSpc>
                <a:spcPct val="102000"/>
              </a:lnSpc>
              <a:spcBef>
                <a:spcPct val="0"/>
              </a:spcBef>
              <a:spcAft>
                <a:spcPts val="288"/>
              </a:spcAft>
              <a:buClr>
                <a:srgbClr val="000000"/>
              </a:buClr>
              <a:buSzPct val="100000"/>
              <a:buFont typeface="Times New Roman" panose="02020603050405020304" pitchFamily="18" charset="0"/>
              <a:defRPr sz="2000" kern="1200">
                <a:solidFill>
                  <a:srgbClr val="0083A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950" indent="0">
              <a:buSzPct val="183000"/>
              <a:tabLst>
                <a:tab pos="723900" algn="l"/>
                <a:tab pos="1447800" algn="l"/>
                <a:tab pos="2171700" algn="l"/>
                <a:tab pos="2895600" algn="l"/>
                <a:tab pos="3619500" algn="l"/>
                <a:tab pos="4343400" algn="l"/>
                <a:tab pos="5067300" algn="l"/>
              </a:tabLst>
            </a:pPr>
            <a:endParaRPr lang="pl-PL" sz="2600" dirty="0"/>
          </a:p>
          <a:p>
            <a:pPr marL="107950" indent="0">
              <a:buSzPct val="183000"/>
              <a:tabLst>
                <a:tab pos="723900" algn="l"/>
                <a:tab pos="1447800" algn="l"/>
                <a:tab pos="2171700" algn="l"/>
                <a:tab pos="2895600" algn="l"/>
                <a:tab pos="3619500" algn="l"/>
                <a:tab pos="4343400" algn="l"/>
                <a:tab pos="5067300" algn="l"/>
              </a:tabLst>
            </a:pPr>
            <a:endParaRPr lang="pl-PL" sz="2600" dirty="0"/>
          </a:p>
          <a:p>
            <a:pPr hangingPunct="1"/>
            <a:endParaRPr lang="pl-PL" sz="2000" dirty="0"/>
          </a:p>
        </p:txBody>
      </p:sp>
      <p:pic>
        <p:nvPicPr>
          <p:cNvPr id="2" name="Obraz 1" descr="Obraz zawierający tekst, zrzut ekranu, Czcionka&#10;&#10;Opis wygenerowany automatycznie">
            <a:extLst>
              <a:ext uri="{FF2B5EF4-FFF2-40B4-BE49-F238E27FC236}">
                <a16:creationId xmlns:a16="http://schemas.microsoft.com/office/drawing/2014/main" id="{0F31A3D8-1F4D-C3C5-0AA8-82374CF7B5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162" y="24138"/>
            <a:ext cx="7632135" cy="1089427"/>
          </a:xfrm>
          <a:prstGeom prst="rect">
            <a:avLst/>
          </a:prstGeom>
        </p:spPr>
      </p:pic>
      <p:sp>
        <p:nvSpPr>
          <p:cNvPr id="8" name="Symbol zastępczy zawartości 2">
            <a:extLst>
              <a:ext uri="{FF2B5EF4-FFF2-40B4-BE49-F238E27FC236}">
                <a16:creationId xmlns:a16="http://schemas.microsoft.com/office/drawing/2014/main" id="{FEB11066-0AB4-4128-D6FA-B3D110BE2583}"/>
              </a:ext>
            </a:extLst>
          </p:cNvPr>
          <p:cNvSpPr txBox="1">
            <a:spLocks/>
          </p:cNvSpPr>
          <p:nvPr/>
        </p:nvSpPr>
        <p:spPr>
          <a:xfrm>
            <a:off x="120130" y="1700808"/>
            <a:ext cx="11953328" cy="5544615"/>
          </a:xfrm>
          <a:prstGeom prst="rect">
            <a:avLst/>
          </a:prstGeom>
        </p:spPr>
        <p:txBody>
          <a:bodyPr>
            <a:normAutofit fontScale="92500" lnSpcReduction="20000"/>
          </a:bodyPr>
          <a:lstStyle>
            <a:lvl1pPr marL="342900" indent="-342900" algn="l" defTabSz="449263" rtl="0" fontAlgn="base">
              <a:lnSpc>
                <a:spcPct val="102000"/>
              </a:lnSpc>
              <a:spcBef>
                <a:spcPct val="0"/>
              </a:spcBef>
              <a:spcAft>
                <a:spcPts val="1413"/>
              </a:spcAft>
              <a:buClr>
                <a:srgbClr val="000000"/>
              </a:buClr>
              <a:buSzPct val="100000"/>
              <a:buFont typeface="Times New Roman" panose="02020603050405020304" pitchFamily="18" charset="0"/>
              <a:defRPr sz="2800" kern="1200">
                <a:solidFill>
                  <a:srgbClr val="00638E"/>
                </a:solidFill>
                <a:latin typeface="+mn-lt"/>
                <a:ea typeface="+mn-ea"/>
                <a:cs typeface="+mn-cs"/>
              </a:defRPr>
            </a:lvl1pPr>
            <a:lvl2pPr marL="742950" indent="-285750" algn="l" defTabSz="449263" rtl="0" fontAlgn="base">
              <a:lnSpc>
                <a:spcPct val="102000"/>
              </a:lnSpc>
              <a:spcBef>
                <a:spcPct val="0"/>
              </a:spcBef>
              <a:spcAft>
                <a:spcPts val="1138"/>
              </a:spcAft>
              <a:buClr>
                <a:srgbClr val="000000"/>
              </a:buClr>
              <a:buSzPct val="100000"/>
              <a:buFont typeface="Times New Roman" panose="02020603050405020304" pitchFamily="18" charset="0"/>
              <a:defRPr sz="2000" kern="1200">
                <a:solidFill>
                  <a:srgbClr val="0083A5"/>
                </a:solidFill>
                <a:latin typeface="+mn-lt"/>
                <a:ea typeface="+mn-ea"/>
                <a:cs typeface="+mn-cs"/>
              </a:defRPr>
            </a:lvl2pPr>
            <a:lvl3pPr marL="1143000" indent="-228600" algn="l" defTabSz="449263" rtl="0" fontAlgn="base">
              <a:lnSpc>
                <a:spcPct val="102000"/>
              </a:lnSpc>
              <a:spcBef>
                <a:spcPct val="0"/>
              </a:spcBef>
              <a:spcAft>
                <a:spcPts val="850"/>
              </a:spcAft>
              <a:buClr>
                <a:srgbClr val="000000"/>
              </a:buClr>
              <a:buSzPct val="100000"/>
              <a:buFont typeface="Times New Roman" panose="02020603050405020304" pitchFamily="18" charset="0"/>
              <a:defRPr kern="1200">
                <a:solidFill>
                  <a:srgbClr val="0083A5"/>
                </a:solidFill>
                <a:latin typeface="+mn-lt"/>
                <a:ea typeface="+mn-ea"/>
                <a:cs typeface="+mn-cs"/>
              </a:defRPr>
            </a:lvl3pPr>
            <a:lvl4pPr marL="1600200" indent="-228600" algn="l" defTabSz="449263" rtl="0" fontAlgn="base">
              <a:lnSpc>
                <a:spcPct val="102000"/>
              </a:lnSpc>
              <a:spcBef>
                <a:spcPct val="0"/>
              </a:spcBef>
              <a:spcAft>
                <a:spcPts val="575"/>
              </a:spcAft>
              <a:buClr>
                <a:srgbClr val="000000"/>
              </a:buClr>
              <a:buSzPct val="100000"/>
              <a:buFont typeface="Times New Roman" panose="02020603050405020304" pitchFamily="18" charset="0"/>
              <a:defRPr kern="1200">
                <a:solidFill>
                  <a:srgbClr val="0083A5"/>
                </a:solidFill>
                <a:latin typeface="+mn-lt"/>
                <a:ea typeface="+mn-ea"/>
                <a:cs typeface="+mn-cs"/>
              </a:defRPr>
            </a:lvl4pPr>
            <a:lvl5pPr marL="2057400" indent="-228600" algn="l" defTabSz="449263" rtl="0" fontAlgn="base">
              <a:lnSpc>
                <a:spcPct val="102000"/>
              </a:lnSpc>
              <a:spcBef>
                <a:spcPct val="0"/>
              </a:spcBef>
              <a:spcAft>
                <a:spcPts val="288"/>
              </a:spcAft>
              <a:buClr>
                <a:srgbClr val="000000"/>
              </a:buClr>
              <a:buSzPct val="100000"/>
              <a:buFont typeface="Times New Roman" panose="02020603050405020304" pitchFamily="18" charset="0"/>
              <a:defRPr sz="2000" kern="1200">
                <a:solidFill>
                  <a:srgbClr val="0083A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1800" indent="-323850">
              <a:buSzPct val="183000"/>
              <a:buBlip>
                <a:blip r:embed="rId4"/>
              </a:buBlip>
              <a:tabLst>
                <a:tab pos="723900" algn="l"/>
                <a:tab pos="1447800" algn="l"/>
                <a:tab pos="2171700" algn="l"/>
                <a:tab pos="2895600" algn="l"/>
                <a:tab pos="3619500" algn="l"/>
                <a:tab pos="4343400" algn="l"/>
                <a:tab pos="5067300" algn="l"/>
              </a:tabLst>
            </a:pPr>
            <a:r>
              <a:rPr lang="pl-PL" sz="2400" dirty="0"/>
              <a:t>Udzielanie subsydiarnych zezwoleń dla obywateli Ukrainy, jeżeli nie zostaną spełnione warunki do udzielenia zezwolenia na pobyt czasowy</a:t>
            </a:r>
          </a:p>
          <a:p>
            <a:pPr marL="831850" lvl="1" indent="-323850">
              <a:buSzPct val="183000"/>
              <a:buBlip>
                <a:blip r:embed="rId4"/>
              </a:buBlip>
              <a:tabLst>
                <a:tab pos="723900" algn="l"/>
                <a:tab pos="1447800" algn="l"/>
                <a:tab pos="2171700" algn="l"/>
                <a:tab pos="2895600" algn="l"/>
                <a:tab pos="3619500" algn="l"/>
                <a:tab pos="4343400" algn="l"/>
                <a:tab pos="5067300" algn="l"/>
              </a:tabLst>
            </a:pPr>
            <a:r>
              <a:rPr lang="pl-PL" dirty="0"/>
              <a:t>Zezwolenie wydawane na 1 rok lub pół roku (w przypadku zezwoleń, o których mowa w art. 181 ust. 1 lub art. 185a  ustawy o cudzoziemcach)</a:t>
            </a:r>
          </a:p>
          <a:p>
            <a:pPr marL="508000" lvl="1" indent="0">
              <a:buSzPct val="183000"/>
              <a:tabLst>
                <a:tab pos="723900" algn="l"/>
                <a:tab pos="1447800" algn="l"/>
                <a:tab pos="2171700" algn="l"/>
                <a:tab pos="2895600" algn="l"/>
                <a:tab pos="3619500" algn="l"/>
                <a:tab pos="4343400" algn="l"/>
                <a:tab pos="5067300" algn="l"/>
              </a:tabLst>
            </a:pPr>
            <a:r>
              <a:rPr lang="pl-PL" sz="2200" dirty="0"/>
              <a:t>Nie dotyczy sytuacji, gdy:</a:t>
            </a:r>
          </a:p>
          <a:p>
            <a:pPr marL="1231900" lvl="2" indent="-323850">
              <a:buSzPct val="183000"/>
              <a:buBlip>
                <a:blip r:embed="rId4"/>
              </a:buBlip>
              <a:tabLst>
                <a:tab pos="723900" algn="l"/>
                <a:tab pos="1447800" algn="l"/>
                <a:tab pos="2171700" algn="l"/>
                <a:tab pos="2895600" algn="l"/>
                <a:tab pos="3619500" algn="l"/>
                <a:tab pos="4343400" algn="l"/>
                <a:tab pos="5067300" algn="l"/>
              </a:tabLst>
            </a:pPr>
            <a:r>
              <a:rPr lang="pl-PL" sz="1900" dirty="0"/>
              <a:t>Dane cudzoziemca figurują w wykazie osób niepożądanych lub</a:t>
            </a:r>
          </a:p>
          <a:p>
            <a:pPr marL="1231900" lvl="2" indent="-323850">
              <a:buSzPct val="183000"/>
              <a:buBlip>
                <a:blip r:embed="rId4"/>
              </a:buBlip>
              <a:tabLst>
                <a:tab pos="723900" algn="l"/>
                <a:tab pos="1447800" algn="l"/>
                <a:tab pos="2171700" algn="l"/>
                <a:tab pos="2895600" algn="l"/>
                <a:tab pos="3619500" algn="l"/>
                <a:tab pos="4343400" algn="l"/>
                <a:tab pos="5067300" algn="l"/>
              </a:tabLst>
            </a:pPr>
            <a:r>
              <a:rPr lang="pl-PL" sz="1900" dirty="0"/>
              <a:t>Dane cudzoziemca figurują w Systemie Informacyjnym </a:t>
            </a:r>
            <a:r>
              <a:rPr lang="pl-PL" sz="1900" dirty="0" err="1"/>
              <a:t>Schengen</a:t>
            </a:r>
            <a:r>
              <a:rPr lang="pl-PL" sz="1900" dirty="0"/>
              <a:t> do celów odmowy wjazdu lub</a:t>
            </a:r>
          </a:p>
          <a:p>
            <a:pPr marL="1231900" lvl="2" indent="-323850">
              <a:buSzPct val="183000"/>
              <a:buBlip>
                <a:blip r:embed="rId4"/>
              </a:buBlip>
              <a:tabLst>
                <a:tab pos="723900" algn="l"/>
                <a:tab pos="1447800" algn="l"/>
                <a:tab pos="2171700" algn="l"/>
                <a:tab pos="2895600" algn="l"/>
                <a:tab pos="3619500" algn="l"/>
                <a:tab pos="4343400" algn="l"/>
                <a:tab pos="5067300" algn="l"/>
              </a:tabLst>
            </a:pPr>
            <a:r>
              <a:rPr lang="pl-PL" sz="1900" dirty="0"/>
              <a:t>Pobyt cudzoziemca stanowi zagrożenie dla obronności lub bezpieczeństwa państwa lub ochrony bezpieczeństwa i porządku publicznego lub</a:t>
            </a:r>
          </a:p>
          <a:p>
            <a:pPr marL="1231900" lvl="2" indent="-323850">
              <a:buSzPct val="183000"/>
              <a:buBlip>
                <a:blip r:embed="rId4"/>
              </a:buBlip>
              <a:tabLst>
                <a:tab pos="723900" algn="l"/>
                <a:tab pos="1447800" algn="l"/>
                <a:tab pos="2171700" algn="l"/>
                <a:tab pos="2895600" algn="l"/>
                <a:tab pos="3619500" algn="l"/>
                <a:tab pos="4343400" algn="l"/>
                <a:tab pos="5067300" algn="l"/>
              </a:tabLst>
            </a:pPr>
            <a:r>
              <a:rPr lang="pl-PL" sz="1900" dirty="0"/>
              <a:t>Cudzoziemiec złożył wniosek zawierający nieprawdziwe dane osobowe lub fałszywe informacje lub dołączył do niego dokumenty zawierające takie dane lub informacje, lub zeznał on nieprawdę lub zataił prawdę albo podrobił lub przerobił dokument w celu użycia go jako autentycznego lub takiego dokumentu używał jako autentycznego</a:t>
            </a:r>
          </a:p>
          <a:p>
            <a:pPr marL="1231900" lvl="2" indent="-323850">
              <a:buSzPct val="183000"/>
              <a:buBlip>
                <a:blip r:embed="rId4"/>
              </a:buBlip>
              <a:tabLst>
                <a:tab pos="723900" algn="l"/>
                <a:tab pos="1447800" algn="l"/>
                <a:tab pos="2171700" algn="l"/>
                <a:tab pos="2895600" algn="l"/>
                <a:tab pos="3619500" algn="l"/>
                <a:tab pos="4343400" algn="l"/>
                <a:tab pos="5067300" algn="l"/>
              </a:tabLst>
            </a:pPr>
            <a:r>
              <a:rPr lang="pl-PL" sz="1900" dirty="0"/>
              <a:t>Zawarł związek małżeński w celu obejścia przepisów dotyczących legalizacji pobytu </a:t>
            </a:r>
          </a:p>
          <a:p>
            <a:pPr marL="431800" indent="-323850">
              <a:buSzPct val="183000"/>
              <a:buBlip>
                <a:blip r:embed="rId4"/>
              </a:buBlip>
              <a:tabLst>
                <a:tab pos="723900" algn="l"/>
                <a:tab pos="1447800" algn="l"/>
                <a:tab pos="2171700" algn="l"/>
                <a:tab pos="2895600" algn="l"/>
                <a:tab pos="3619500" algn="l"/>
                <a:tab pos="4343400" algn="l"/>
                <a:tab pos="5067300" algn="l"/>
              </a:tabLst>
            </a:pPr>
            <a:r>
              <a:rPr lang="pl-PL" altLang="pl-PL" sz="2400" dirty="0">
                <a:latin typeface="Open Sans" panose="020B0606030504020204" pitchFamily="34" charset="0"/>
              </a:rPr>
              <a:t>Preferencyjne zasady prowadzenia działalności gospodarczej przez obywateli Ukrainy, jeżeli prowadzą oni działalność gospodarczą na podstawie wpisu do CEIDG</a:t>
            </a:r>
          </a:p>
          <a:p>
            <a:pPr marL="107950" indent="0">
              <a:buSzPct val="183000"/>
              <a:tabLst>
                <a:tab pos="723900" algn="l"/>
                <a:tab pos="1447800" algn="l"/>
                <a:tab pos="2171700" algn="l"/>
                <a:tab pos="2895600" algn="l"/>
                <a:tab pos="3619500" algn="l"/>
                <a:tab pos="4343400" algn="l"/>
                <a:tab pos="5067300" algn="l"/>
              </a:tabLst>
            </a:pPr>
            <a:endParaRPr lang="pl-PL" sz="2400" dirty="0"/>
          </a:p>
        </p:txBody>
      </p:sp>
    </p:spTree>
    <p:extLst>
      <p:ext uri="{BB962C8B-B14F-4D97-AF65-F5344CB8AC3E}">
        <p14:creationId xmlns:p14="http://schemas.microsoft.com/office/powerpoint/2010/main" val="11207720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8E396E3B-43B4-489D-97C6-F9EA84141FB1}"/>
              </a:ext>
            </a:extLst>
          </p:cNvPr>
          <p:cNvSpPr>
            <a:spLocks noGrp="1" noChangeArrowheads="1"/>
          </p:cNvSpPr>
          <p:nvPr>
            <p:ph type="title"/>
          </p:nvPr>
        </p:nvSpPr>
        <p:spPr>
          <a:xfrm>
            <a:off x="356367" y="948320"/>
            <a:ext cx="11724983" cy="1152599"/>
          </a:xfrm>
          <a:ln/>
        </p:spPr>
        <p:txBody>
          <a:bodyPr lIns="0" tIns="0" rIns="0" bIns="0" anchor="ctr"/>
          <a:lstStyle/>
          <a:p>
            <a:pPr algn="l">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r>
              <a:rPr lang="pl-PL" sz="4000" dirty="0"/>
              <a:t>Legalna praca obywatela Ukrainy </a:t>
            </a:r>
            <a:endParaRPr lang="pl-PL" altLang="pl-PL" sz="4000" dirty="0">
              <a:solidFill>
                <a:srgbClr val="0083A5"/>
              </a:solidFill>
            </a:endParaRPr>
          </a:p>
        </p:txBody>
      </p:sp>
      <p:sp>
        <p:nvSpPr>
          <p:cNvPr id="4" name="Symbol zastępczy zawartości 2">
            <a:extLst>
              <a:ext uri="{FF2B5EF4-FFF2-40B4-BE49-F238E27FC236}">
                <a16:creationId xmlns:a16="http://schemas.microsoft.com/office/drawing/2014/main" id="{FA797AAE-B696-4382-BA10-F483AAB07236}"/>
              </a:ext>
            </a:extLst>
          </p:cNvPr>
          <p:cNvSpPr txBox="1">
            <a:spLocks/>
          </p:cNvSpPr>
          <p:nvPr/>
        </p:nvSpPr>
        <p:spPr>
          <a:xfrm>
            <a:off x="329841" y="1988840"/>
            <a:ext cx="10953478" cy="4524375"/>
          </a:xfrm>
          <a:prstGeom prst="rect">
            <a:avLst/>
          </a:prstGeom>
        </p:spPr>
        <p:txBody>
          <a:bodyPr>
            <a:normAutofit/>
          </a:bodyPr>
          <a:lstStyle>
            <a:lvl1pPr marL="342900" indent="-342900" algn="l" defTabSz="449263" rtl="0" fontAlgn="base">
              <a:lnSpc>
                <a:spcPct val="102000"/>
              </a:lnSpc>
              <a:spcBef>
                <a:spcPct val="0"/>
              </a:spcBef>
              <a:spcAft>
                <a:spcPts val="1413"/>
              </a:spcAft>
              <a:buClr>
                <a:srgbClr val="000000"/>
              </a:buClr>
              <a:buSzPct val="100000"/>
              <a:buFont typeface="Times New Roman" panose="02020603050405020304" pitchFamily="18" charset="0"/>
              <a:defRPr sz="2800" kern="1200">
                <a:solidFill>
                  <a:srgbClr val="00638E"/>
                </a:solidFill>
                <a:latin typeface="+mn-lt"/>
                <a:ea typeface="+mn-ea"/>
                <a:cs typeface="+mn-cs"/>
              </a:defRPr>
            </a:lvl1pPr>
            <a:lvl2pPr marL="742950" indent="-285750" algn="l" defTabSz="449263" rtl="0" fontAlgn="base">
              <a:lnSpc>
                <a:spcPct val="102000"/>
              </a:lnSpc>
              <a:spcBef>
                <a:spcPct val="0"/>
              </a:spcBef>
              <a:spcAft>
                <a:spcPts val="1138"/>
              </a:spcAft>
              <a:buClr>
                <a:srgbClr val="000000"/>
              </a:buClr>
              <a:buSzPct val="100000"/>
              <a:buFont typeface="Times New Roman" panose="02020603050405020304" pitchFamily="18" charset="0"/>
              <a:defRPr sz="2000" kern="1200">
                <a:solidFill>
                  <a:srgbClr val="0083A5"/>
                </a:solidFill>
                <a:latin typeface="+mn-lt"/>
                <a:ea typeface="+mn-ea"/>
                <a:cs typeface="+mn-cs"/>
              </a:defRPr>
            </a:lvl2pPr>
            <a:lvl3pPr marL="1143000" indent="-228600" algn="l" defTabSz="449263" rtl="0" fontAlgn="base">
              <a:lnSpc>
                <a:spcPct val="102000"/>
              </a:lnSpc>
              <a:spcBef>
                <a:spcPct val="0"/>
              </a:spcBef>
              <a:spcAft>
                <a:spcPts val="850"/>
              </a:spcAft>
              <a:buClr>
                <a:srgbClr val="000000"/>
              </a:buClr>
              <a:buSzPct val="100000"/>
              <a:buFont typeface="Times New Roman" panose="02020603050405020304" pitchFamily="18" charset="0"/>
              <a:defRPr kern="1200">
                <a:solidFill>
                  <a:srgbClr val="0083A5"/>
                </a:solidFill>
                <a:latin typeface="+mn-lt"/>
                <a:ea typeface="+mn-ea"/>
                <a:cs typeface="+mn-cs"/>
              </a:defRPr>
            </a:lvl3pPr>
            <a:lvl4pPr marL="1600200" indent="-228600" algn="l" defTabSz="449263" rtl="0" fontAlgn="base">
              <a:lnSpc>
                <a:spcPct val="102000"/>
              </a:lnSpc>
              <a:spcBef>
                <a:spcPct val="0"/>
              </a:spcBef>
              <a:spcAft>
                <a:spcPts val="575"/>
              </a:spcAft>
              <a:buClr>
                <a:srgbClr val="000000"/>
              </a:buClr>
              <a:buSzPct val="100000"/>
              <a:buFont typeface="Times New Roman" panose="02020603050405020304" pitchFamily="18" charset="0"/>
              <a:defRPr kern="1200">
                <a:solidFill>
                  <a:srgbClr val="0083A5"/>
                </a:solidFill>
                <a:latin typeface="+mn-lt"/>
                <a:ea typeface="+mn-ea"/>
                <a:cs typeface="+mn-cs"/>
              </a:defRPr>
            </a:lvl4pPr>
            <a:lvl5pPr marL="2057400" indent="-228600" algn="l" defTabSz="449263" rtl="0" fontAlgn="base">
              <a:lnSpc>
                <a:spcPct val="102000"/>
              </a:lnSpc>
              <a:spcBef>
                <a:spcPct val="0"/>
              </a:spcBef>
              <a:spcAft>
                <a:spcPts val="288"/>
              </a:spcAft>
              <a:buClr>
                <a:srgbClr val="000000"/>
              </a:buClr>
              <a:buSzPct val="100000"/>
              <a:buFont typeface="Times New Roman" panose="02020603050405020304" pitchFamily="18" charset="0"/>
              <a:defRPr sz="2000" kern="1200">
                <a:solidFill>
                  <a:srgbClr val="0083A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950" indent="0" hangingPunct="1">
              <a:buSzPct val="183000"/>
              <a:tabLst>
                <a:tab pos="723900" algn="l"/>
                <a:tab pos="1447800" algn="l"/>
                <a:tab pos="2171700" algn="l"/>
                <a:tab pos="2895600" algn="l"/>
                <a:tab pos="3619500" algn="l"/>
                <a:tab pos="4343400" algn="l"/>
                <a:tab pos="5067300" algn="l"/>
              </a:tabLst>
            </a:pPr>
            <a:endParaRPr lang="pl-PL" dirty="0"/>
          </a:p>
          <a:p>
            <a:pPr hangingPunct="1"/>
            <a:endParaRPr lang="pl-PL" sz="2200" dirty="0"/>
          </a:p>
        </p:txBody>
      </p:sp>
      <p:sp>
        <p:nvSpPr>
          <p:cNvPr id="5" name="Symbol zastępczy zawartości 2">
            <a:extLst>
              <a:ext uri="{FF2B5EF4-FFF2-40B4-BE49-F238E27FC236}">
                <a16:creationId xmlns:a16="http://schemas.microsoft.com/office/drawing/2014/main" id="{DF9C478E-11F6-43A9-8E0C-928A93824D62}"/>
              </a:ext>
            </a:extLst>
          </p:cNvPr>
          <p:cNvSpPr txBox="1">
            <a:spLocks/>
          </p:cNvSpPr>
          <p:nvPr/>
        </p:nvSpPr>
        <p:spPr>
          <a:xfrm>
            <a:off x="112238" y="1962741"/>
            <a:ext cx="11953328" cy="4775691"/>
          </a:xfrm>
          <a:prstGeom prst="rect">
            <a:avLst/>
          </a:prstGeom>
        </p:spPr>
        <p:txBody>
          <a:bodyPr>
            <a:normAutofit lnSpcReduction="10000"/>
          </a:bodyPr>
          <a:lstStyle>
            <a:lvl1pPr marL="342900" indent="-342900" algn="l" defTabSz="449263" rtl="0" fontAlgn="base">
              <a:lnSpc>
                <a:spcPct val="102000"/>
              </a:lnSpc>
              <a:spcBef>
                <a:spcPct val="0"/>
              </a:spcBef>
              <a:spcAft>
                <a:spcPts val="1413"/>
              </a:spcAft>
              <a:buClr>
                <a:srgbClr val="000000"/>
              </a:buClr>
              <a:buSzPct val="100000"/>
              <a:buFont typeface="Times New Roman" panose="02020603050405020304" pitchFamily="18" charset="0"/>
              <a:defRPr sz="2800" kern="1200">
                <a:solidFill>
                  <a:srgbClr val="00638E"/>
                </a:solidFill>
                <a:latin typeface="+mn-lt"/>
                <a:ea typeface="+mn-ea"/>
                <a:cs typeface="+mn-cs"/>
              </a:defRPr>
            </a:lvl1pPr>
            <a:lvl2pPr marL="742950" indent="-285750" algn="l" defTabSz="449263" rtl="0" fontAlgn="base">
              <a:lnSpc>
                <a:spcPct val="102000"/>
              </a:lnSpc>
              <a:spcBef>
                <a:spcPct val="0"/>
              </a:spcBef>
              <a:spcAft>
                <a:spcPts val="1138"/>
              </a:spcAft>
              <a:buClr>
                <a:srgbClr val="000000"/>
              </a:buClr>
              <a:buSzPct val="100000"/>
              <a:buFont typeface="Times New Roman" panose="02020603050405020304" pitchFamily="18" charset="0"/>
              <a:defRPr sz="2000" kern="1200">
                <a:solidFill>
                  <a:srgbClr val="0083A5"/>
                </a:solidFill>
                <a:latin typeface="+mn-lt"/>
                <a:ea typeface="+mn-ea"/>
                <a:cs typeface="+mn-cs"/>
              </a:defRPr>
            </a:lvl2pPr>
            <a:lvl3pPr marL="1143000" indent="-228600" algn="l" defTabSz="449263" rtl="0" fontAlgn="base">
              <a:lnSpc>
                <a:spcPct val="102000"/>
              </a:lnSpc>
              <a:spcBef>
                <a:spcPct val="0"/>
              </a:spcBef>
              <a:spcAft>
                <a:spcPts val="850"/>
              </a:spcAft>
              <a:buClr>
                <a:srgbClr val="000000"/>
              </a:buClr>
              <a:buSzPct val="100000"/>
              <a:buFont typeface="Times New Roman" panose="02020603050405020304" pitchFamily="18" charset="0"/>
              <a:defRPr kern="1200">
                <a:solidFill>
                  <a:srgbClr val="0083A5"/>
                </a:solidFill>
                <a:latin typeface="+mn-lt"/>
                <a:ea typeface="+mn-ea"/>
                <a:cs typeface="+mn-cs"/>
              </a:defRPr>
            </a:lvl3pPr>
            <a:lvl4pPr marL="1600200" indent="-228600" algn="l" defTabSz="449263" rtl="0" fontAlgn="base">
              <a:lnSpc>
                <a:spcPct val="102000"/>
              </a:lnSpc>
              <a:spcBef>
                <a:spcPct val="0"/>
              </a:spcBef>
              <a:spcAft>
                <a:spcPts val="575"/>
              </a:spcAft>
              <a:buClr>
                <a:srgbClr val="000000"/>
              </a:buClr>
              <a:buSzPct val="100000"/>
              <a:buFont typeface="Times New Roman" panose="02020603050405020304" pitchFamily="18" charset="0"/>
              <a:defRPr kern="1200">
                <a:solidFill>
                  <a:srgbClr val="0083A5"/>
                </a:solidFill>
                <a:latin typeface="+mn-lt"/>
                <a:ea typeface="+mn-ea"/>
                <a:cs typeface="+mn-cs"/>
              </a:defRPr>
            </a:lvl4pPr>
            <a:lvl5pPr marL="2057400" indent="-228600" algn="l" defTabSz="449263" rtl="0" fontAlgn="base">
              <a:lnSpc>
                <a:spcPct val="102000"/>
              </a:lnSpc>
              <a:spcBef>
                <a:spcPct val="0"/>
              </a:spcBef>
              <a:spcAft>
                <a:spcPts val="288"/>
              </a:spcAft>
              <a:buClr>
                <a:srgbClr val="000000"/>
              </a:buClr>
              <a:buSzPct val="100000"/>
              <a:buFont typeface="Times New Roman" panose="02020603050405020304" pitchFamily="18" charset="0"/>
              <a:defRPr sz="2000" kern="1200">
                <a:solidFill>
                  <a:srgbClr val="0083A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950" indent="0">
              <a:buSzPct val="183000"/>
              <a:tabLst>
                <a:tab pos="723900" algn="l"/>
                <a:tab pos="1447800" algn="l"/>
                <a:tab pos="2171700" algn="l"/>
                <a:tab pos="2895600" algn="l"/>
                <a:tab pos="3619500" algn="l"/>
                <a:tab pos="4343400" algn="l"/>
                <a:tab pos="5067300" algn="l"/>
              </a:tabLst>
            </a:pPr>
            <a:r>
              <a:rPr lang="pl-PL" sz="2400" dirty="0"/>
              <a:t>Obywatel Ukrainy jest uprawniony do wykonywania pracy w Polsce, jeżeli</a:t>
            </a:r>
          </a:p>
          <a:p>
            <a:pPr marL="431800" indent="-323850">
              <a:buSzPct val="183000"/>
              <a:buBlip>
                <a:blip r:embed="rId3"/>
              </a:buBlip>
              <a:tabLst>
                <a:tab pos="723900" algn="l"/>
                <a:tab pos="1447800" algn="l"/>
                <a:tab pos="2171700" algn="l"/>
                <a:tab pos="2895600" algn="l"/>
                <a:tab pos="3619500" algn="l"/>
                <a:tab pos="4343400" algn="l"/>
                <a:tab pos="5067300" algn="l"/>
              </a:tabLst>
            </a:pPr>
            <a:r>
              <a:rPr lang="pl-PL" sz="2000" b="1" dirty="0"/>
              <a:t>przebywa legalnie lub jego pobyt uznaje się za legalny </a:t>
            </a:r>
            <a:r>
              <a:rPr lang="pl-PL" sz="2000" dirty="0"/>
              <a:t>na podstawie przepisów ustawy specjalnej</a:t>
            </a:r>
          </a:p>
          <a:p>
            <a:pPr marL="107950" indent="0">
              <a:buSzPct val="183000"/>
              <a:tabLst>
                <a:tab pos="723900" algn="l"/>
                <a:tab pos="1447800" algn="l"/>
                <a:tab pos="2171700" algn="l"/>
                <a:tab pos="2895600" algn="l"/>
                <a:tab pos="3619500" algn="l"/>
                <a:tab pos="4343400" algn="l"/>
                <a:tab pos="5067300" algn="l"/>
              </a:tabLst>
            </a:pPr>
            <a:r>
              <a:rPr lang="pl-PL" sz="2000" dirty="0"/>
              <a:t>ORAZ</a:t>
            </a:r>
          </a:p>
          <a:p>
            <a:pPr marL="431800" indent="-323850">
              <a:buSzPct val="183000"/>
              <a:buBlip>
                <a:blip r:embed="rId3"/>
              </a:buBlip>
              <a:tabLst>
                <a:tab pos="723900" algn="l"/>
                <a:tab pos="1447800" algn="l"/>
                <a:tab pos="2171700" algn="l"/>
                <a:tab pos="2895600" algn="l"/>
                <a:tab pos="3619500" algn="l"/>
                <a:tab pos="4343400" algn="l"/>
                <a:tab pos="5067300" algn="l"/>
              </a:tabLst>
            </a:pPr>
            <a:r>
              <a:rPr lang="pl-PL" sz="2000" dirty="0"/>
              <a:t>pracodawca złoży </a:t>
            </a:r>
            <a:r>
              <a:rPr lang="pl-PL" sz="2000" b="1" dirty="0"/>
              <a:t>powiadomienie o powierzeniu pracy przez praca.gov.pl w terminie </a:t>
            </a:r>
            <a:r>
              <a:rPr lang="pl-PL" sz="2000" b="1" u="sng" dirty="0"/>
              <a:t>7 dni </a:t>
            </a:r>
            <a:r>
              <a:rPr lang="pl-PL" sz="2000" dirty="0"/>
              <a:t>od dnia podjęcia pracy (dotychczas było 14 dni).</a:t>
            </a:r>
          </a:p>
          <a:p>
            <a:pPr marL="107950" indent="0">
              <a:buSzPct val="183000"/>
              <a:tabLst>
                <a:tab pos="723900" algn="l"/>
                <a:tab pos="1447800" algn="l"/>
                <a:tab pos="2171700" algn="l"/>
                <a:tab pos="2895600" algn="l"/>
                <a:tab pos="3619500" algn="l"/>
                <a:tab pos="4343400" algn="l"/>
                <a:tab pos="5067300" algn="l"/>
              </a:tabLst>
            </a:pPr>
            <a:r>
              <a:rPr lang="pl-PL" sz="2000" dirty="0"/>
              <a:t>ORAZ</a:t>
            </a:r>
          </a:p>
          <a:p>
            <a:pPr marL="431800" indent="-323850">
              <a:buSzPct val="183000"/>
              <a:buBlip>
                <a:blip r:embed="rId3"/>
              </a:buBlip>
              <a:tabLst>
                <a:tab pos="723900" algn="l"/>
                <a:tab pos="1447800" algn="l"/>
                <a:tab pos="2171700" algn="l"/>
                <a:tab pos="2895600" algn="l"/>
                <a:tab pos="3619500" algn="l"/>
                <a:tab pos="4343400" algn="l"/>
                <a:tab pos="5067300" algn="l"/>
              </a:tabLst>
            </a:pPr>
            <a:r>
              <a:rPr lang="pl-PL" sz="2000" b="1" dirty="0"/>
              <a:t>warunki wykonywanej pracy są zgodne z warunkami zgłoszonymi w powiadomieniu</a:t>
            </a:r>
            <a:r>
              <a:rPr lang="pl-PL" sz="2000" dirty="0"/>
              <a:t>:</a:t>
            </a:r>
          </a:p>
          <a:p>
            <a:pPr marL="831850" lvl="1" indent="-323850">
              <a:buSzPct val="183000"/>
              <a:buBlip>
                <a:blip r:embed="rId3"/>
              </a:buBlip>
              <a:tabLst>
                <a:tab pos="723900" algn="l"/>
                <a:tab pos="1447800" algn="l"/>
                <a:tab pos="2171700" algn="l"/>
                <a:tab pos="2895600" algn="l"/>
                <a:tab pos="3619500" algn="l"/>
                <a:tab pos="4343400" algn="l"/>
                <a:tab pos="5067300" algn="l"/>
              </a:tabLst>
            </a:pPr>
            <a:r>
              <a:rPr lang="pl-PL" sz="1800" dirty="0"/>
              <a:t>wymiar czasu pracy nie jest niższy lub liczba godzin nie jest mniejsza niż te wskazane w powiadomieniu</a:t>
            </a:r>
          </a:p>
          <a:p>
            <a:pPr marL="831850" lvl="1" indent="-323850">
              <a:buSzPct val="183000"/>
              <a:buBlip>
                <a:blip r:embed="rId3"/>
              </a:buBlip>
              <a:tabLst>
                <a:tab pos="723900" algn="l"/>
                <a:tab pos="1447800" algn="l"/>
                <a:tab pos="2171700" algn="l"/>
                <a:tab pos="2895600" algn="l"/>
                <a:tab pos="3619500" algn="l"/>
                <a:tab pos="4343400" algn="l"/>
                <a:tab pos="5067300" algn="l"/>
              </a:tabLst>
            </a:pPr>
            <a:r>
              <a:rPr lang="pl-PL" sz="1800" dirty="0"/>
              <a:t>otrzymywane wynagrodzenie w wysokości nie niższej niż określona w powiadomieniu lub ustalonej według stawki określonej w powiadomieniu, proporcjonalnie zwiększonej w przypadku podwyższenia wymiaru czasu pracy lub liczby godzin pracy;</a:t>
            </a:r>
          </a:p>
        </p:txBody>
      </p:sp>
      <p:pic>
        <p:nvPicPr>
          <p:cNvPr id="2" name="Obraz 1" descr="Obraz zawierający tekst, zrzut ekranu, Czcionka&#10;&#10;Opis wygenerowany automatycznie">
            <a:extLst>
              <a:ext uri="{FF2B5EF4-FFF2-40B4-BE49-F238E27FC236}">
                <a16:creationId xmlns:a16="http://schemas.microsoft.com/office/drawing/2014/main" id="{EC68B67B-0DB2-6E43-9385-9BABE189D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162" y="24138"/>
            <a:ext cx="7632135" cy="1089427"/>
          </a:xfrm>
          <a:prstGeom prst="rect">
            <a:avLst/>
          </a:prstGeom>
        </p:spPr>
      </p:pic>
    </p:spTree>
    <p:extLst>
      <p:ext uri="{BB962C8B-B14F-4D97-AF65-F5344CB8AC3E}">
        <p14:creationId xmlns:p14="http://schemas.microsoft.com/office/powerpoint/2010/main" val="16591739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8E396E3B-43B4-489D-97C6-F9EA84141FB1}"/>
              </a:ext>
            </a:extLst>
          </p:cNvPr>
          <p:cNvSpPr>
            <a:spLocks noGrp="1" noChangeArrowheads="1"/>
          </p:cNvSpPr>
          <p:nvPr>
            <p:ph type="title"/>
          </p:nvPr>
        </p:nvSpPr>
        <p:spPr>
          <a:xfrm>
            <a:off x="356367" y="948320"/>
            <a:ext cx="11724983" cy="1152599"/>
          </a:xfrm>
          <a:ln/>
        </p:spPr>
        <p:txBody>
          <a:bodyPr lIns="0" tIns="0" rIns="0" bIns="0" anchor="ctr"/>
          <a:lstStyle/>
          <a:p>
            <a:pPr algn="l">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pPr>
            <a:r>
              <a:rPr lang="pl-PL" sz="4000" dirty="0"/>
              <a:t>Legalna praca obywatela Ukrainy c. d.</a:t>
            </a:r>
            <a:endParaRPr lang="pl-PL" altLang="pl-PL" sz="4000" dirty="0">
              <a:solidFill>
                <a:srgbClr val="0083A5"/>
              </a:solidFill>
            </a:endParaRPr>
          </a:p>
        </p:txBody>
      </p:sp>
      <p:sp>
        <p:nvSpPr>
          <p:cNvPr id="4" name="Symbol zastępczy zawartości 2">
            <a:extLst>
              <a:ext uri="{FF2B5EF4-FFF2-40B4-BE49-F238E27FC236}">
                <a16:creationId xmlns:a16="http://schemas.microsoft.com/office/drawing/2014/main" id="{FA797AAE-B696-4382-BA10-F483AAB07236}"/>
              </a:ext>
            </a:extLst>
          </p:cNvPr>
          <p:cNvSpPr txBox="1">
            <a:spLocks/>
          </p:cNvSpPr>
          <p:nvPr/>
        </p:nvSpPr>
        <p:spPr>
          <a:xfrm>
            <a:off x="329841" y="1988840"/>
            <a:ext cx="10953478" cy="4524375"/>
          </a:xfrm>
          <a:prstGeom prst="rect">
            <a:avLst/>
          </a:prstGeom>
        </p:spPr>
        <p:txBody>
          <a:bodyPr>
            <a:normAutofit/>
          </a:bodyPr>
          <a:lstStyle>
            <a:lvl1pPr marL="342900" indent="-342900" algn="l" defTabSz="449263" rtl="0" fontAlgn="base">
              <a:lnSpc>
                <a:spcPct val="102000"/>
              </a:lnSpc>
              <a:spcBef>
                <a:spcPct val="0"/>
              </a:spcBef>
              <a:spcAft>
                <a:spcPts val="1413"/>
              </a:spcAft>
              <a:buClr>
                <a:srgbClr val="000000"/>
              </a:buClr>
              <a:buSzPct val="100000"/>
              <a:buFont typeface="Times New Roman" panose="02020603050405020304" pitchFamily="18" charset="0"/>
              <a:defRPr sz="2800" kern="1200">
                <a:solidFill>
                  <a:srgbClr val="00638E"/>
                </a:solidFill>
                <a:latin typeface="+mn-lt"/>
                <a:ea typeface="+mn-ea"/>
                <a:cs typeface="+mn-cs"/>
              </a:defRPr>
            </a:lvl1pPr>
            <a:lvl2pPr marL="742950" indent="-285750" algn="l" defTabSz="449263" rtl="0" fontAlgn="base">
              <a:lnSpc>
                <a:spcPct val="102000"/>
              </a:lnSpc>
              <a:spcBef>
                <a:spcPct val="0"/>
              </a:spcBef>
              <a:spcAft>
                <a:spcPts val="1138"/>
              </a:spcAft>
              <a:buClr>
                <a:srgbClr val="000000"/>
              </a:buClr>
              <a:buSzPct val="100000"/>
              <a:buFont typeface="Times New Roman" panose="02020603050405020304" pitchFamily="18" charset="0"/>
              <a:defRPr sz="2000" kern="1200">
                <a:solidFill>
                  <a:srgbClr val="0083A5"/>
                </a:solidFill>
                <a:latin typeface="+mn-lt"/>
                <a:ea typeface="+mn-ea"/>
                <a:cs typeface="+mn-cs"/>
              </a:defRPr>
            </a:lvl2pPr>
            <a:lvl3pPr marL="1143000" indent="-228600" algn="l" defTabSz="449263" rtl="0" fontAlgn="base">
              <a:lnSpc>
                <a:spcPct val="102000"/>
              </a:lnSpc>
              <a:spcBef>
                <a:spcPct val="0"/>
              </a:spcBef>
              <a:spcAft>
                <a:spcPts val="850"/>
              </a:spcAft>
              <a:buClr>
                <a:srgbClr val="000000"/>
              </a:buClr>
              <a:buSzPct val="100000"/>
              <a:buFont typeface="Times New Roman" panose="02020603050405020304" pitchFamily="18" charset="0"/>
              <a:defRPr kern="1200">
                <a:solidFill>
                  <a:srgbClr val="0083A5"/>
                </a:solidFill>
                <a:latin typeface="+mn-lt"/>
                <a:ea typeface="+mn-ea"/>
                <a:cs typeface="+mn-cs"/>
              </a:defRPr>
            </a:lvl3pPr>
            <a:lvl4pPr marL="1600200" indent="-228600" algn="l" defTabSz="449263" rtl="0" fontAlgn="base">
              <a:lnSpc>
                <a:spcPct val="102000"/>
              </a:lnSpc>
              <a:spcBef>
                <a:spcPct val="0"/>
              </a:spcBef>
              <a:spcAft>
                <a:spcPts val="575"/>
              </a:spcAft>
              <a:buClr>
                <a:srgbClr val="000000"/>
              </a:buClr>
              <a:buSzPct val="100000"/>
              <a:buFont typeface="Times New Roman" panose="02020603050405020304" pitchFamily="18" charset="0"/>
              <a:defRPr kern="1200">
                <a:solidFill>
                  <a:srgbClr val="0083A5"/>
                </a:solidFill>
                <a:latin typeface="+mn-lt"/>
                <a:ea typeface="+mn-ea"/>
                <a:cs typeface="+mn-cs"/>
              </a:defRPr>
            </a:lvl4pPr>
            <a:lvl5pPr marL="2057400" indent="-228600" algn="l" defTabSz="449263" rtl="0" fontAlgn="base">
              <a:lnSpc>
                <a:spcPct val="102000"/>
              </a:lnSpc>
              <a:spcBef>
                <a:spcPct val="0"/>
              </a:spcBef>
              <a:spcAft>
                <a:spcPts val="288"/>
              </a:spcAft>
              <a:buClr>
                <a:srgbClr val="000000"/>
              </a:buClr>
              <a:buSzPct val="100000"/>
              <a:buFont typeface="Times New Roman" panose="02020603050405020304" pitchFamily="18" charset="0"/>
              <a:defRPr sz="2000" kern="1200">
                <a:solidFill>
                  <a:srgbClr val="0083A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950" indent="0" hangingPunct="1">
              <a:buSzPct val="183000"/>
              <a:tabLst>
                <a:tab pos="723900" algn="l"/>
                <a:tab pos="1447800" algn="l"/>
                <a:tab pos="2171700" algn="l"/>
                <a:tab pos="2895600" algn="l"/>
                <a:tab pos="3619500" algn="l"/>
                <a:tab pos="4343400" algn="l"/>
                <a:tab pos="5067300" algn="l"/>
              </a:tabLst>
            </a:pPr>
            <a:endParaRPr lang="pl-PL" dirty="0"/>
          </a:p>
          <a:p>
            <a:pPr hangingPunct="1"/>
            <a:endParaRPr lang="pl-PL" sz="2200" dirty="0"/>
          </a:p>
        </p:txBody>
      </p:sp>
      <p:sp>
        <p:nvSpPr>
          <p:cNvPr id="5" name="Symbol zastępczy zawartości 2">
            <a:extLst>
              <a:ext uri="{FF2B5EF4-FFF2-40B4-BE49-F238E27FC236}">
                <a16:creationId xmlns:a16="http://schemas.microsoft.com/office/drawing/2014/main" id="{DF9C478E-11F6-43A9-8E0C-928A93824D62}"/>
              </a:ext>
            </a:extLst>
          </p:cNvPr>
          <p:cNvSpPr txBox="1">
            <a:spLocks/>
          </p:cNvSpPr>
          <p:nvPr/>
        </p:nvSpPr>
        <p:spPr>
          <a:xfrm>
            <a:off x="120130" y="2194382"/>
            <a:ext cx="11953328" cy="4775691"/>
          </a:xfrm>
          <a:prstGeom prst="rect">
            <a:avLst/>
          </a:prstGeom>
        </p:spPr>
        <p:txBody>
          <a:bodyPr>
            <a:normAutofit/>
          </a:bodyPr>
          <a:lstStyle>
            <a:lvl1pPr marL="342900" indent="-342900" algn="l" defTabSz="449263" rtl="0" fontAlgn="base">
              <a:lnSpc>
                <a:spcPct val="102000"/>
              </a:lnSpc>
              <a:spcBef>
                <a:spcPct val="0"/>
              </a:spcBef>
              <a:spcAft>
                <a:spcPts val="1413"/>
              </a:spcAft>
              <a:buClr>
                <a:srgbClr val="000000"/>
              </a:buClr>
              <a:buSzPct val="100000"/>
              <a:buFont typeface="Times New Roman" panose="02020603050405020304" pitchFamily="18" charset="0"/>
              <a:defRPr sz="2800" kern="1200">
                <a:solidFill>
                  <a:srgbClr val="00638E"/>
                </a:solidFill>
                <a:latin typeface="+mn-lt"/>
                <a:ea typeface="+mn-ea"/>
                <a:cs typeface="+mn-cs"/>
              </a:defRPr>
            </a:lvl1pPr>
            <a:lvl2pPr marL="742950" indent="-285750" algn="l" defTabSz="449263" rtl="0" fontAlgn="base">
              <a:lnSpc>
                <a:spcPct val="102000"/>
              </a:lnSpc>
              <a:spcBef>
                <a:spcPct val="0"/>
              </a:spcBef>
              <a:spcAft>
                <a:spcPts val="1138"/>
              </a:spcAft>
              <a:buClr>
                <a:srgbClr val="000000"/>
              </a:buClr>
              <a:buSzPct val="100000"/>
              <a:buFont typeface="Times New Roman" panose="02020603050405020304" pitchFamily="18" charset="0"/>
              <a:defRPr sz="2000" kern="1200">
                <a:solidFill>
                  <a:srgbClr val="0083A5"/>
                </a:solidFill>
                <a:latin typeface="+mn-lt"/>
                <a:ea typeface="+mn-ea"/>
                <a:cs typeface="+mn-cs"/>
              </a:defRPr>
            </a:lvl2pPr>
            <a:lvl3pPr marL="1143000" indent="-228600" algn="l" defTabSz="449263" rtl="0" fontAlgn="base">
              <a:lnSpc>
                <a:spcPct val="102000"/>
              </a:lnSpc>
              <a:spcBef>
                <a:spcPct val="0"/>
              </a:spcBef>
              <a:spcAft>
                <a:spcPts val="850"/>
              </a:spcAft>
              <a:buClr>
                <a:srgbClr val="000000"/>
              </a:buClr>
              <a:buSzPct val="100000"/>
              <a:buFont typeface="Times New Roman" panose="02020603050405020304" pitchFamily="18" charset="0"/>
              <a:defRPr kern="1200">
                <a:solidFill>
                  <a:srgbClr val="0083A5"/>
                </a:solidFill>
                <a:latin typeface="+mn-lt"/>
                <a:ea typeface="+mn-ea"/>
                <a:cs typeface="+mn-cs"/>
              </a:defRPr>
            </a:lvl3pPr>
            <a:lvl4pPr marL="1600200" indent="-228600" algn="l" defTabSz="449263" rtl="0" fontAlgn="base">
              <a:lnSpc>
                <a:spcPct val="102000"/>
              </a:lnSpc>
              <a:spcBef>
                <a:spcPct val="0"/>
              </a:spcBef>
              <a:spcAft>
                <a:spcPts val="575"/>
              </a:spcAft>
              <a:buClr>
                <a:srgbClr val="000000"/>
              </a:buClr>
              <a:buSzPct val="100000"/>
              <a:buFont typeface="Times New Roman" panose="02020603050405020304" pitchFamily="18" charset="0"/>
              <a:defRPr kern="1200">
                <a:solidFill>
                  <a:srgbClr val="0083A5"/>
                </a:solidFill>
                <a:latin typeface="+mn-lt"/>
                <a:ea typeface="+mn-ea"/>
                <a:cs typeface="+mn-cs"/>
              </a:defRPr>
            </a:lvl4pPr>
            <a:lvl5pPr marL="2057400" indent="-228600" algn="l" defTabSz="449263" rtl="0" fontAlgn="base">
              <a:lnSpc>
                <a:spcPct val="102000"/>
              </a:lnSpc>
              <a:spcBef>
                <a:spcPct val="0"/>
              </a:spcBef>
              <a:spcAft>
                <a:spcPts val="288"/>
              </a:spcAft>
              <a:buClr>
                <a:srgbClr val="000000"/>
              </a:buClr>
              <a:buSzPct val="100000"/>
              <a:buFont typeface="Times New Roman" panose="02020603050405020304" pitchFamily="18" charset="0"/>
              <a:defRPr sz="2000" kern="1200">
                <a:solidFill>
                  <a:srgbClr val="0083A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950" indent="0">
              <a:buSzPct val="183000"/>
              <a:tabLst>
                <a:tab pos="723900" algn="l"/>
                <a:tab pos="1447800" algn="l"/>
                <a:tab pos="2171700" algn="l"/>
                <a:tab pos="2895600" algn="l"/>
                <a:tab pos="3619500" algn="l"/>
                <a:tab pos="4343400" algn="l"/>
                <a:tab pos="5067300" algn="l"/>
              </a:tabLst>
            </a:pPr>
            <a:r>
              <a:rPr lang="pl-PL" sz="2400" dirty="0"/>
              <a:t>Pracodawca składa powiadomienie ponownie, w terminie 7 dni, </a:t>
            </a:r>
            <a:br>
              <a:rPr lang="pl-PL" sz="2400" dirty="0"/>
            </a:br>
            <a:r>
              <a:rPr lang="pl-PL" sz="2400" dirty="0"/>
              <a:t>jeżeli zmieniły się warunki zatrudnienia wskazane w powiadomieniu:</a:t>
            </a:r>
            <a:endParaRPr lang="pl-PL" sz="2400" b="1" dirty="0"/>
          </a:p>
          <a:p>
            <a:pPr marL="431800" indent="-323850">
              <a:buSzPct val="183000"/>
              <a:buBlip>
                <a:blip r:embed="rId3"/>
              </a:buBlip>
              <a:tabLst>
                <a:tab pos="723900" algn="l"/>
                <a:tab pos="1447800" algn="l"/>
                <a:tab pos="2171700" algn="l"/>
                <a:tab pos="2895600" algn="l"/>
                <a:tab pos="3619500" algn="l"/>
                <a:tab pos="4343400" algn="l"/>
                <a:tab pos="5067300" algn="l"/>
              </a:tabLst>
            </a:pPr>
            <a:r>
              <a:rPr lang="pl-PL" sz="2400" dirty="0">
                <a:solidFill>
                  <a:srgbClr val="0083A5"/>
                </a:solidFill>
              </a:rPr>
              <a:t>rodzaj umowy lub</a:t>
            </a:r>
          </a:p>
          <a:p>
            <a:pPr marL="431800" indent="-323850">
              <a:buSzPct val="183000"/>
              <a:buBlip>
                <a:blip r:embed="rId3"/>
              </a:buBlip>
              <a:tabLst>
                <a:tab pos="723900" algn="l"/>
                <a:tab pos="1447800" algn="l"/>
                <a:tab pos="2171700" algn="l"/>
                <a:tab pos="2895600" algn="l"/>
                <a:tab pos="3619500" algn="l"/>
                <a:tab pos="4343400" algn="l"/>
                <a:tab pos="5067300" algn="l"/>
              </a:tabLst>
            </a:pPr>
            <a:r>
              <a:rPr lang="pl-PL" sz="2400" dirty="0">
                <a:solidFill>
                  <a:srgbClr val="0083A5"/>
                </a:solidFill>
              </a:rPr>
              <a:t>zmiana stanowiska lub rodzaju wykonywanej pracy lub</a:t>
            </a:r>
          </a:p>
          <a:p>
            <a:pPr marL="431800" indent="-323850">
              <a:buSzPct val="183000"/>
              <a:buBlip>
                <a:blip r:embed="rId3"/>
              </a:buBlip>
              <a:tabLst>
                <a:tab pos="723900" algn="l"/>
                <a:tab pos="1447800" algn="l"/>
                <a:tab pos="2171700" algn="l"/>
                <a:tab pos="2895600" algn="l"/>
                <a:tab pos="3619500" algn="l"/>
                <a:tab pos="4343400" algn="l"/>
                <a:tab pos="5067300" algn="l"/>
              </a:tabLst>
            </a:pPr>
            <a:r>
              <a:rPr lang="pl-PL" sz="2400" dirty="0">
                <a:solidFill>
                  <a:srgbClr val="0083A5"/>
                </a:solidFill>
              </a:rPr>
              <a:t>zmniejszony wymiar etatu lub zmniejszona liczba godzin lub</a:t>
            </a:r>
          </a:p>
          <a:p>
            <a:pPr marL="431800" indent="-323850">
              <a:buSzPct val="183000"/>
              <a:buBlip>
                <a:blip r:embed="rId3"/>
              </a:buBlip>
              <a:tabLst>
                <a:tab pos="723900" algn="l"/>
                <a:tab pos="1447800" algn="l"/>
                <a:tab pos="2171700" algn="l"/>
                <a:tab pos="2895600" algn="l"/>
                <a:tab pos="3619500" algn="l"/>
                <a:tab pos="4343400" algn="l"/>
                <a:tab pos="5067300" algn="l"/>
              </a:tabLst>
            </a:pPr>
            <a:r>
              <a:rPr lang="pl-PL" sz="2400" dirty="0">
                <a:solidFill>
                  <a:srgbClr val="0083A5"/>
                </a:solidFill>
              </a:rPr>
              <a:t>obniżenie wysokości wynagrodzenia lub stawki godzinowej.</a:t>
            </a:r>
          </a:p>
        </p:txBody>
      </p:sp>
      <p:pic>
        <p:nvPicPr>
          <p:cNvPr id="2" name="Obraz 1" descr="Obraz zawierający tekst, zrzut ekranu, Czcionka&#10;&#10;Opis wygenerowany automatycznie">
            <a:extLst>
              <a:ext uri="{FF2B5EF4-FFF2-40B4-BE49-F238E27FC236}">
                <a16:creationId xmlns:a16="http://schemas.microsoft.com/office/drawing/2014/main" id="{EC68B67B-0DB2-6E43-9385-9BABE189D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162" y="24138"/>
            <a:ext cx="7632135" cy="1089427"/>
          </a:xfrm>
          <a:prstGeom prst="rect">
            <a:avLst/>
          </a:prstGeom>
        </p:spPr>
      </p:pic>
    </p:spTree>
    <p:extLst>
      <p:ext uri="{BB962C8B-B14F-4D97-AF65-F5344CB8AC3E}">
        <p14:creationId xmlns:p14="http://schemas.microsoft.com/office/powerpoint/2010/main" val="18953783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Open Sans"/>
        <a:ea typeface="Microsoft YaHei"/>
        <a:cs typeface=""/>
      </a:majorFont>
      <a:minorFont>
        <a:latin typeface="Open Sans"/>
        <a:ea typeface="Microsoft YaHei"/>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pl-PL"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37138</TotalTime>
  <Words>1244</Words>
  <Application>Microsoft Office PowerPoint</Application>
  <PresentationFormat>Niestandardowy</PresentationFormat>
  <Paragraphs>138</Paragraphs>
  <Slides>17</Slides>
  <Notes>15</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17</vt:i4>
      </vt:variant>
    </vt:vector>
  </HeadingPairs>
  <TitlesOfParts>
    <vt:vector size="23" baseType="lpstr">
      <vt:lpstr>SimSun</vt:lpstr>
      <vt:lpstr>Arial</vt:lpstr>
      <vt:lpstr>Open Sans</vt:lpstr>
      <vt:lpstr>Times New Roman</vt:lpstr>
      <vt:lpstr>Wingdings</vt:lpstr>
      <vt:lpstr>Motyw pakietu Office</vt:lpstr>
      <vt:lpstr>Prezentacja programu PowerPoint</vt:lpstr>
      <vt:lpstr>Zmiany w przepisach dla obywateli Ukrainy w związku z konfliktem zbrojnym na terytorium tego państwa</vt:lpstr>
      <vt:lpstr>Przedłużenie legalnego pobytu do 30.09.2025 r.</vt:lpstr>
      <vt:lpstr>Zmiana terminu złożenia wniosku o nadanie numeru PESEL </vt:lpstr>
      <vt:lpstr>Przedłużenie ważności dokumentów i legalności pobytu obywateli Ukrainy </vt:lpstr>
      <vt:lpstr>Przedłużenie ważności dokumentów i legalności pobytu obywateli Ukrainy </vt:lpstr>
      <vt:lpstr>Inne przedłużenia do 30.09.2025 r. </vt:lpstr>
      <vt:lpstr>Legalna praca obywatela Ukrainy </vt:lpstr>
      <vt:lpstr>Legalna praca obywatela Ukrainy c. d.</vt:lpstr>
      <vt:lpstr>Legalna praca obywatela Ukrainy c. d.</vt:lpstr>
      <vt:lpstr>Możliwość ubiegania się o pobyt czasowy dla osób posiadających PESEL ze statusem UKR</vt:lpstr>
      <vt:lpstr>Możliwość ubiegania się o pobyt czasowy dla osób posiadających PESEL ze statusem UKR</vt:lpstr>
      <vt:lpstr>Prezentacja programu PowerPoint</vt:lpstr>
      <vt:lpstr>Karta pobytu dla osób korzystających z ochrony czasowej</vt:lpstr>
      <vt:lpstr>Karta pobytu dla osób korzystających z ochrony czasowej</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Anna Panzegrau</dc:creator>
  <cp:lastModifiedBy>Anna Panzegrau</cp:lastModifiedBy>
  <cp:revision>172</cp:revision>
  <cp:lastPrinted>1601-01-01T00:00:00Z</cp:lastPrinted>
  <dcterms:created xsi:type="dcterms:W3CDTF">1601-01-01T00:00:00Z</dcterms:created>
  <dcterms:modified xsi:type="dcterms:W3CDTF">2024-07-09T05:48:22Z</dcterms:modified>
</cp:coreProperties>
</file>