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22"/>
  </p:notesMasterIdLst>
  <p:sldIdLst>
    <p:sldId id="256" r:id="rId2"/>
    <p:sldId id="257" r:id="rId3"/>
    <p:sldId id="324" r:id="rId4"/>
    <p:sldId id="326" r:id="rId5"/>
    <p:sldId id="343" r:id="rId6"/>
    <p:sldId id="338" r:id="rId7"/>
    <p:sldId id="347" r:id="rId8"/>
    <p:sldId id="350" r:id="rId9"/>
    <p:sldId id="353" r:id="rId10"/>
    <p:sldId id="355" r:id="rId11"/>
    <p:sldId id="349" r:id="rId12"/>
    <p:sldId id="351" r:id="rId13"/>
    <p:sldId id="352" r:id="rId14"/>
    <p:sldId id="348" r:id="rId15"/>
    <p:sldId id="344" r:id="rId16"/>
    <p:sldId id="341" r:id="rId17"/>
    <p:sldId id="354" r:id="rId18"/>
    <p:sldId id="346" r:id="rId19"/>
    <p:sldId id="320" r:id="rId20"/>
    <p:sldId id="260" r:id="rId21"/>
  </p:sldIdLst>
  <p:sldSz cx="9144000" cy="6858000" type="screen4x3"/>
  <p:notesSz cx="7559675" cy="10691813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Microsoft YaHei" panose="020B0503020204020204" pitchFamily="34" charset="-122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arta Chojnacka" initials="MC" lastIdx="18" clrIdx="0">
    <p:extLst>
      <p:ext uri="{19B8F6BF-5375-455C-9EA6-DF929625EA0E}">
        <p15:presenceInfo xmlns:p15="http://schemas.microsoft.com/office/powerpoint/2012/main" userId="S-1-5-21-3548832278-3354399091-888402815-2230" providerId="AD"/>
      </p:ext>
    </p:extLst>
  </p:cmAuthor>
  <p:cmAuthor id="2" name="Danuta Grykiel" initials="DG" lastIdx="4" clrIdx="1">
    <p:extLst>
      <p:ext uri="{19B8F6BF-5375-455C-9EA6-DF929625EA0E}">
        <p15:presenceInfo xmlns:p15="http://schemas.microsoft.com/office/powerpoint/2012/main" userId="S-1-5-21-3548832278-3354399091-888402815-2246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638E"/>
    <a:srgbClr val="0083A5"/>
    <a:srgbClr val="00A6AA"/>
    <a:srgbClr val="74C6C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34" autoAdjust="0"/>
    <p:restoredTop sz="94660"/>
  </p:normalViewPr>
  <p:slideViewPr>
    <p:cSldViewPr>
      <p:cViewPr varScale="1">
        <p:scale>
          <a:sx n="82" d="100"/>
          <a:sy n="82" d="100"/>
        </p:scale>
        <p:origin x="826" y="62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ommentAuthors" Target="commentAuthor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1" dt="2021-05-12T22:52:24.683" idx="11">
    <p:pos x="5459" y="1071"/>
    <p:text>czy jest sens podawanie kwoty sprzed 09.2018? spotkanie organizyjemy na przełomie czerwca/lipca 2021- 3 lata wstaecz to lipiec 2018 - tylko 2 mc starych kwot</p:text>
    <p:extLst>
      <p:ext uri="{C676402C-5697-4E1C-873F-D02D1690AC5C}">
        <p15:threadingInfo xmlns:p15="http://schemas.microsoft.com/office/powerpoint/2012/main" timeZoneBias="-120"/>
      </p:ext>
    </p:extLst>
  </p:cm>
  <p:cm authorId="2" dt="2021-05-22T22:04:08.362" idx="3">
    <p:pos x="5459" y="1207"/>
    <p:text>chcę powiedzieć, że to się zmienia dlatego zostawiłabym te poprzednie kwoty</p:text>
    <p:extLst>
      <p:ext uri="{C676402C-5697-4E1C-873F-D02D1690AC5C}">
        <p15:threadingInfo xmlns:p15="http://schemas.microsoft.com/office/powerpoint/2012/main" timeZoneBias="-120">
          <p15:parentCm authorId="1" idx="11"/>
        </p15:threadingInfo>
      </p:ext>
    </p:extLst>
  </p:cm>
</p:cmLst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B491298-13A0-41D9-8F21-A19C05476DB9}" type="doc">
      <dgm:prSet loTypeId="urn:microsoft.com/office/officeart/2005/8/layout/hierarchy5" loCatId="hierarchy" qsTypeId="urn:microsoft.com/office/officeart/2005/8/quickstyle/simple2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3EEBEA98-368D-412C-8EE0-6CE9DC3CDC7D}">
      <dgm:prSet phldrT="[Tekst]" custT="1"/>
      <dgm:spPr>
        <a:solidFill>
          <a:srgbClr val="00A6AA"/>
        </a:solidFill>
      </dgm:spPr>
      <dgm:t>
        <a:bodyPr/>
        <a:lstStyle/>
        <a:p>
          <a:r>
            <a:rPr lang="pl-PL" sz="2400" dirty="0">
              <a:latin typeface="+mj-lt"/>
            </a:rPr>
            <a:t>Złożenie wniosku</a:t>
          </a:r>
        </a:p>
      </dgm:t>
    </dgm:pt>
    <dgm:pt modelId="{83CCB026-C6B2-47AC-946B-B47E03BE87F0}" type="par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0BA9D27-99F0-4A5E-80D1-BBAF4F19C688}" type="sibTrans" cxnId="{57D52929-699C-469F-8439-31E171FB407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8E3C14B-11B3-4651-970D-CECCAFBCD8E7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Gdzie?</a:t>
          </a:r>
        </a:p>
      </dgm:t>
    </dgm:pt>
    <dgm:pt modelId="{A7F42FB6-8CE3-4E8D-B305-52BEFB1A7E7A}" type="par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F1BBB2B8-90F6-4EE2-A230-28D9DBD93AF8}" type="sibTrans" cxnId="{D5E268DC-828F-480D-9DF5-CB4CD58E1A03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D01F1A1D-D2F8-46E3-B31E-9CA79DE8386E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Poznań i delegatury w Kaliszu, Koninie, Lesznie i Pile</a:t>
          </a:r>
        </a:p>
      </dgm:t>
    </dgm:pt>
    <dgm:pt modelId="{AF1E3269-13E7-43BF-8838-02CAC8BA62A5}" type="parTrans" cxnId="{060EB18C-58AA-43E0-B93F-DA9A4514F4A7}">
      <dgm:prSet/>
      <dgm:spPr>
        <a:ln w="19050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5EADACC-ED8C-4F2C-966B-F56D3718DE0E}" type="sibTrans" cxnId="{060EB18C-58AA-43E0-B93F-DA9A4514F4A7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94C86D-EF15-4143-A6C2-305B77E6A1CA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Jak?</a:t>
          </a:r>
        </a:p>
      </dgm:t>
    </dgm:pt>
    <dgm:pt modelId="{8F2472D7-2D83-410C-9CF7-BF86879A15E8}" type="par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59D82471-063D-4DC6-BD33-B2D53517F71A}" type="sibTrans" cxnId="{848BA901-6FEA-4B19-8D2B-35087A76E2E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368EC58E-D881-49A3-A1BE-67FCD9A90566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Osobiście</a:t>
          </a:r>
        </a:p>
      </dgm:t>
    </dgm:pt>
    <dgm:pt modelId="{1C8125A6-1F8B-4C08-B15F-85BBE818D029}" type="parTrans" cxnId="{8BD83979-5D91-4DD4-9AE5-BE01189A9DD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C3B37F5-FC3F-4373-9E8D-2F97BC643D12}" type="sibTrans" cxnId="{8BD83979-5D91-4DD4-9AE5-BE01189A9DD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C8328C8E-1674-4824-9653-1DC1C74486C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Pocztą z późniejszym osobistym stawiennictwem uzupełnieniem odcisków</a:t>
          </a:r>
        </a:p>
      </dgm:t>
    </dgm:pt>
    <dgm:pt modelId="{0980501D-7E97-4FE4-BD8B-37DD5C740C72}" type="parTrans" cxnId="{794F64E0-BC55-4B0C-85C9-D77EE72F2022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1EBEF085-9547-4D75-AC79-06F73011A062}" type="sibTrans" cxnId="{794F64E0-BC55-4B0C-85C9-D77EE72F2022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463B702-5434-411F-AA79-EBF91D14A184}">
      <dgm:prSet phldrT="[Tekst]" custT="1"/>
      <dgm:spPr>
        <a:solidFill>
          <a:srgbClr val="0083A5"/>
        </a:solidFill>
      </dgm:spPr>
      <dgm:t>
        <a:bodyPr/>
        <a:lstStyle/>
        <a:p>
          <a:r>
            <a:rPr lang="pl-PL" sz="2400" dirty="0">
              <a:latin typeface="+mj-lt"/>
            </a:rPr>
            <a:t>Kiedy?</a:t>
          </a:r>
        </a:p>
      </dgm:t>
    </dgm:pt>
    <dgm:pt modelId="{8BC05D15-E966-4E96-8F88-E03FBD5F772D}" type="par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E65BF059-BF26-47DD-9102-8A1633E34541}" type="sibTrans" cxnId="{A5161E25-C93A-4E38-8754-9ADE8A3DDB1A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48B5FB13-E580-42D1-A6FB-16B7B609AD85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Najpóźniej w ostatnim dniu legalnego pobytu</a:t>
          </a:r>
        </a:p>
      </dgm:t>
    </dgm:pt>
    <dgm:pt modelId="{052B1893-C6D4-4CD7-B766-8F5DFFC09FCD}" type="parTrans" cxnId="{E4EC1019-207B-4549-91A2-950150E69ABC}">
      <dgm:prSet/>
      <dgm:spPr>
        <a:ln w="15875"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A3C66F25-C64D-4C44-AB16-554A314FC1A0}" type="sibTrans" cxnId="{E4EC1019-207B-4549-91A2-950150E69ABC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2291E4D7-E32D-47E4-AC6A-77A8761A3B31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Tylko po wcześniejszej rejestracji internetowej</a:t>
          </a:r>
        </a:p>
      </dgm:t>
    </dgm:pt>
    <dgm:pt modelId="{35D85C7E-D781-43C9-80CF-86AC4BE076E6}" type="parTrans" cxnId="{D078BBE0-AF12-49C7-9C35-AB629916B6E5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70F4639E-A3C2-401F-9C8F-AFF2DD8151D8}" type="sibTrans" cxnId="{D078BBE0-AF12-49C7-9C35-AB629916B6E5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A43555E2-F5BC-4324-BA07-A1F7F80A847C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Odciski  po wcześniejszej rejestracji wizyty przez Internet</a:t>
          </a:r>
        </a:p>
      </dgm:t>
    </dgm:pt>
    <dgm:pt modelId="{D004374E-7646-41C5-9954-2BB22678B5CE}" type="parTrans" cxnId="{9D6B8273-96EA-466A-BEFC-ACE70FF87B1F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>
            <a:latin typeface="+mj-lt"/>
          </a:endParaRPr>
        </a:p>
      </dgm:t>
    </dgm:pt>
    <dgm:pt modelId="{BC7B0C7E-FEC5-4F46-AA8B-A7D578CAD89D}" type="sibTrans" cxnId="{9D6B8273-96EA-466A-BEFC-ACE70FF87B1F}">
      <dgm:prSet/>
      <dgm:spPr/>
      <dgm:t>
        <a:bodyPr/>
        <a:lstStyle/>
        <a:p>
          <a:endParaRPr lang="pl-PL">
            <a:latin typeface="+mj-lt"/>
          </a:endParaRPr>
        </a:p>
      </dgm:t>
    </dgm:pt>
    <dgm:pt modelId="{0423FB7F-099F-4607-A46D-202A0FF53AFF}">
      <dgm:prSet phldrT="[Tekst]"/>
      <dgm:spPr>
        <a:solidFill>
          <a:srgbClr val="00638E"/>
        </a:solidFill>
      </dgm:spPr>
      <dgm:t>
        <a:bodyPr/>
        <a:lstStyle/>
        <a:p>
          <a:r>
            <a:rPr lang="pl-PL" dirty="0">
              <a:latin typeface="+mj-lt"/>
            </a:rPr>
            <a:t>Odciski po telefonicznej rejestracji wizyty, gdy wysłane wezwanie do uzupełnienia </a:t>
          </a:r>
          <a:r>
            <a:rPr lang="pl-PL" dirty="0" err="1">
              <a:latin typeface="+mj-lt"/>
            </a:rPr>
            <a:t>bf</a:t>
          </a:r>
          <a:r>
            <a:rPr lang="pl-PL" dirty="0">
              <a:latin typeface="+mj-lt"/>
            </a:rPr>
            <a:t> </a:t>
          </a:r>
        </a:p>
      </dgm:t>
    </dgm:pt>
    <dgm:pt modelId="{A88BC202-8957-4FE5-84F7-AB0A20E8279F}" type="parTrans" cxnId="{3242800F-9974-4559-A20D-F44F68A39CD4}">
      <dgm:prSet/>
      <dgm:spPr>
        <a:ln>
          <a:solidFill>
            <a:srgbClr val="00638E"/>
          </a:solidFill>
        </a:ln>
      </dgm:spPr>
      <dgm:t>
        <a:bodyPr/>
        <a:lstStyle/>
        <a:p>
          <a:endParaRPr lang="pl-PL"/>
        </a:p>
      </dgm:t>
    </dgm:pt>
    <dgm:pt modelId="{633CF0D6-B03E-41F8-A405-B510C3E348D7}" type="sibTrans" cxnId="{3242800F-9974-4559-A20D-F44F68A39CD4}">
      <dgm:prSet/>
      <dgm:spPr/>
      <dgm:t>
        <a:bodyPr/>
        <a:lstStyle/>
        <a:p>
          <a:endParaRPr lang="pl-PL"/>
        </a:p>
      </dgm:t>
    </dgm:pt>
    <dgm:pt modelId="{8A0A1317-F75B-46B3-AEF1-B6E23050773D}" type="pres">
      <dgm:prSet presAssocID="{5B491298-13A0-41D9-8F21-A19C05476DB9}" presName="mainComposite" presStyleCnt="0">
        <dgm:presLayoutVars>
          <dgm:chPref val="1"/>
          <dgm:dir/>
          <dgm:animOne val="branch"/>
          <dgm:animLvl val="lvl"/>
          <dgm:resizeHandles val="exact"/>
        </dgm:presLayoutVars>
      </dgm:prSet>
      <dgm:spPr/>
    </dgm:pt>
    <dgm:pt modelId="{F40C1520-2A14-4141-9033-DE946192C932}" type="pres">
      <dgm:prSet presAssocID="{5B491298-13A0-41D9-8F21-A19C05476DB9}" presName="hierFlow" presStyleCnt="0"/>
      <dgm:spPr/>
    </dgm:pt>
    <dgm:pt modelId="{99D39FF8-547E-4C02-B6CF-378918224651}" type="pres">
      <dgm:prSet presAssocID="{5B491298-13A0-41D9-8F21-A19C05476DB9}" presName="hierChild1" presStyleCnt="0">
        <dgm:presLayoutVars>
          <dgm:chPref val="1"/>
          <dgm:animOne val="branch"/>
          <dgm:animLvl val="lvl"/>
        </dgm:presLayoutVars>
      </dgm:prSet>
      <dgm:spPr/>
    </dgm:pt>
    <dgm:pt modelId="{0401F649-CD96-4EFA-8BE8-6B7F82EBDA2B}" type="pres">
      <dgm:prSet presAssocID="{3EEBEA98-368D-412C-8EE0-6CE9DC3CDC7D}" presName="Name17" presStyleCnt="0"/>
      <dgm:spPr/>
    </dgm:pt>
    <dgm:pt modelId="{C8EC93D4-9F0D-4FC2-94BE-F2034BB71DF9}" type="pres">
      <dgm:prSet presAssocID="{3EEBEA98-368D-412C-8EE0-6CE9DC3CDC7D}" presName="level1Shape" presStyleLbl="node0" presStyleIdx="0" presStyleCnt="1">
        <dgm:presLayoutVars>
          <dgm:chPref val="3"/>
        </dgm:presLayoutVars>
      </dgm:prSet>
      <dgm:spPr/>
    </dgm:pt>
    <dgm:pt modelId="{A8BE38F5-C694-4F04-BB5F-4D79259F8A14}" type="pres">
      <dgm:prSet presAssocID="{3EEBEA98-368D-412C-8EE0-6CE9DC3CDC7D}" presName="hierChild2" presStyleCnt="0"/>
      <dgm:spPr/>
    </dgm:pt>
    <dgm:pt modelId="{1A65E324-942B-4E01-BF1F-3AD13C81DB28}" type="pres">
      <dgm:prSet presAssocID="{A7F42FB6-8CE3-4E8D-B305-52BEFB1A7E7A}" presName="Name25" presStyleLbl="parChTrans1D2" presStyleIdx="0" presStyleCnt="3"/>
      <dgm:spPr/>
    </dgm:pt>
    <dgm:pt modelId="{F0C6C2D4-9326-44F2-9765-352301D4B73D}" type="pres">
      <dgm:prSet presAssocID="{A7F42FB6-8CE3-4E8D-B305-52BEFB1A7E7A}" presName="connTx" presStyleLbl="parChTrans1D2" presStyleIdx="0" presStyleCnt="3"/>
      <dgm:spPr/>
    </dgm:pt>
    <dgm:pt modelId="{7C1E39EF-C2ED-417D-8B75-FFE6BAD395EF}" type="pres">
      <dgm:prSet presAssocID="{F8E3C14B-11B3-4651-970D-CECCAFBCD8E7}" presName="Name30" presStyleCnt="0"/>
      <dgm:spPr/>
    </dgm:pt>
    <dgm:pt modelId="{4DB26918-EFD3-4880-8B9F-0377C8D76B79}" type="pres">
      <dgm:prSet presAssocID="{F8E3C14B-11B3-4651-970D-CECCAFBCD8E7}" presName="level2Shape" presStyleLbl="node2" presStyleIdx="0" presStyleCnt="3"/>
      <dgm:spPr/>
    </dgm:pt>
    <dgm:pt modelId="{37B7885D-5791-4333-B1F4-95407C1BE4FA}" type="pres">
      <dgm:prSet presAssocID="{F8E3C14B-11B3-4651-970D-CECCAFBCD8E7}" presName="hierChild3" presStyleCnt="0"/>
      <dgm:spPr/>
    </dgm:pt>
    <dgm:pt modelId="{5C6B95F2-4523-4295-AEEB-89D89769DB70}" type="pres">
      <dgm:prSet presAssocID="{AF1E3269-13E7-43BF-8838-02CAC8BA62A5}" presName="Name25" presStyleLbl="parChTrans1D3" presStyleIdx="0" presStyleCnt="4"/>
      <dgm:spPr/>
    </dgm:pt>
    <dgm:pt modelId="{5F367117-E377-4109-9550-27DE06CE87EF}" type="pres">
      <dgm:prSet presAssocID="{AF1E3269-13E7-43BF-8838-02CAC8BA62A5}" presName="connTx" presStyleLbl="parChTrans1D3" presStyleIdx="0" presStyleCnt="4"/>
      <dgm:spPr/>
    </dgm:pt>
    <dgm:pt modelId="{8989CBFE-8916-481A-9584-8E90B307A9BF}" type="pres">
      <dgm:prSet presAssocID="{D01F1A1D-D2F8-46E3-B31E-9CA79DE8386E}" presName="Name30" presStyleCnt="0"/>
      <dgm:spPr/>
    </dgm:pt>
    <dgm:pt modelId="{38C4D2DE-4F0C-41BB-AD3E-BFF63BB091CF}" type="pres">
      <dgm:prSet presAssocID="{D01F1A1D-D2F8-46E3-B31E-9CA79DE8386E}" presName="level2Shape" presStyleLbl="node3" presStyleIdx="0" presStyleCnt="4"/>
      <dgm:spPr/>
    </dgm:pt>
    <dgm:pt modelId="{B1F2766E-C95D-44A1-B2AD-60E702A5BB98}" type="pres">
      <dgm:prSet presAssocID="{D01F1A1D-D2F8-46E3-B31E-9CA79DE8386E}" presName="hierChild3" presStyleCnt="0"/>
      <dgm:spPr/>
    </dgm:pt>
    <dgm:pt modelId="{2047D734-5719-4F28-90A8-F9D20BC886FD}" type="pres">
      <dgm:prSet presAssocID="{8F2472D7-2D83-410C-9CF7-BF86879A15E8}" presName="Name25" presStyleLbl="parChTrans1D2" presStyleIdx="1" presStyleCnt="3"/>
      <dgm:spPr/>
    </dgm:pt>
    <dgm:pt modelId="{1CA97F43-DE9E-420F-BD8C-AD100B9A14C9}" type="pres">
      <dgm:prSet presAssocID="{8F2472D7-2D83-410C-9CF7-BF86879A15E8}" presName="connTx" presStyleLbl="parChTrans1D2" presStyleIdx="1" presStyleCnt="3"/>
      <dgm:spPr/>
    </dgm:pt>
    <dgm:pt modelId="{D00C47FE-727F-4AB1-9EC3-F94F3C2353CF}" type="pres">
      <dgm:prSet presAssocID="{C894C86D-EF15-4143-A6C2-305B77E6A1CA}" presName="Name30" presStyleCnt="0"/>
      <dgm:spPr/>
    </dgm:pt>
    <dgm:pt modelId="{F0C853F3-14BE-4DCF-B090-571663117105}" type="pres">
      <dgm:prSet presAssocID="{C894C86D-EF15-4143-A6C2-305B77E6A1CA}" presName="level2Shape" presStyleLbl="node2" presStyleIdx="1" presStyleCnt="3"/>
      <dgm:spPr/>
    </dgm:pt>
    <dgm:pt modelId="{23E50E8A-DAC6-4B85-9AF1-D75EDA024F92}" type="pres">
      <dgm:prSet presAssocID="{C894C86D-EF15-4143-A6C2-305B77E6A1CA}" presName="hierChild3" presStyleCnt="0"/>
      <dgm:spPr/>
    </dgm:pt>
    <dgm:pt modelId="{C23B02D2-6F67-4D59-811C-35EF67E009DC}" type="pres">
      <dgm:prSet presAssocID="{1C8125A6-1F8B-4C08-B15F-85BBE818D029}" presName="Name25" presStyleLbl="parChTrans1D3" presStyleIdx="1" presStyleCnt="4"/>
      <dgm:spPr/>
    </dgm:pt>
    <dgm:pt modelId="{28525AD9-8ED5-48EC-8E98-484697C7A784}" type="pres">
      <dgm:prSet presAssocID="{1C8125A6-1F8B-4C08-B15F-85BBE818D029}" presName="connTx" presStyleLbl="parChTrans1D3" presStyleIdx="1" presStyleCnt="4"/>
      <dgm:spPr/>
    </dgm:pt>
    <dgm:pt modelId="{B10CB29D-0321-4A7E-9046-EA0BF28B30E7}" type="pres">
      <dgm:prSet presAssocID="{368EC58E-D881-49A3-A1BE-67FCD9A90566}" presName="Name30" presStyleCnt="0"/>
      <dgm:spPr/>
    </dgm:pt>
    <dgm:pt modelId="{04F512E5-C968-4ECB-8F35-859A3CA0C377}" type="pres">
      <dgm:prSet presAssocID="{368EC58E-D881-49A3-A1BE-67FCD9A90566}" presName="level2Shape" presStyleLbl="node3" presStyleIdx="1" presStyleCnt="4"/>
      <dgm:spPr/>
    </dgm:pt>
    <dgm:pt modelId="{123178B6-D8E1-4185-AF52-7C53B783BCF0}" type="pres">
      <dgm:prSet presAssocID="{368EC58E-D881-49A3-A1BE-67FCD9A90566}" presName="hierChild3" presStyleCnt="0"/>
      <dgm:spPr/>
    </dgm:pt>
    <dgm:pt modelId="{AC4722C7-BC81-4DC6-AC88-5AB038CC465D}" type="pres">
      <dgm:prSet presAssocID="{35D85C7E-D781-43C9-80CF-86AC4BE076E6}" presName="Name25" presStyleLbl="parChTrans1D4" presStyleIdx="0" presStyleCnt="3"/>
      <dgm:spPr/>
    </dgm:pt>
    <dgm:pt modelId="{563131DD-C558-4004-90FF-E434E8CD1E1D}" type="pres">
      <dgm:prSet presAssocID="{35D85C7E-D781-43C9-80CF-86AC4BE076E6}" presName="connTx" presStyleLbl="parChTrans1D4" presStyleIdx="0" presStyleCnt="3"/>
      <dgm:spPr/>
    </dgm:pt>
    <dgm:pt modelId="{96E3CEDA-D95D-4FEC-A7E2-55CCA9F6D3F8}" type="pres">
      <dgm:prSet presAssocID="{2291E4D7-E32D-47E4-AC6A-77A8761A3B31}" presName="Name30" presStyleCnt="0"/>
      <dgm:spPr/>
    </dgm:pt>
    <dgm:pt modelId="{703D6FA2-C72D-44BE-AFB0-6970BC2B571E}" type="pres">
      <dgm:prSet presAssocID="{2291E4D7-E32D-47E4-AC6A-77A8761A3B31}" presName="level2Shape" presStyleLbl="node4" presStyleIdx="0" presStyleCnt="3"/>
      <dgm:spPr/>
    </dgm:pt>
    <dgm:pt modelId="{792D2C2A-B6C5-437A-A05F-D0D18203F2C9}" type="pres">
      <dgm:prSet presAssocID="{2291E4D7-E32D-47E4-AC6A-77A8761A3B31}" presName="hierChild3" presStyleCnt="0"/>
      <dgm:spPr/>
    </dgm:pt>
    <dgm:pt modelId="{C6F239AF-2842-436E-A32C-9A347D2C96F8}" type="pres">
      <dgm:prSet presAssocID="{0980501D-7E97-4FE4-BD8B-37DD5C740C72}" presName="Name25" presStyleLbl="parChTrans1D3" presStyleIdx="2" presStyleCnt="4"/>
      <dgm:spPr/>
    </dgm:pt>
    <dgm:pt modelId="{DA35BC6E-5292-45B1-86E4-5C10D0FCC1CB}" type="pres">
      <dgm:prSet presAssocID="{0980501D-7E97-4FE4-BD8B-37DD5C740C72}" presName="connTx" presStyleLbl="parChTrans1D3" presStyleIdx="2" presStyleCnt="4"/>
      <dgm:spPr/>
    </dgm:pt>
    <dgm:pt modelId="{3A6F2CC7-0FBE-428A-90B1-4876AD08FE63}" type="pres">
      <dgm:prSet presAssocID="{C8328C8E-1674-4824-9653-1DC1C74486CF}" presName="Name30" presStyleCnt="0"/>
      <dgm:spPr/>
    </dgm:pt>
    <dgm:pt modelId="{279EA419-0ECB-4D80-B78A-9B46A21704D4}" type="pres">
      <dgm:prSet presAssocID="{C8328C8E-1674-4824-9653-1DC1C74486CF}" presName="level2Shape" presStyleLbl="node3" presStyleIdx="2" presStyleCnt="4"/>
      <dgm:spPr/>
    </dgm:pt>
    <dgm:pt modelId="{41B5903E-7894-4A79-B4FC-A8ED46B4CB00}" type="pres">
      <dgm:prSet presAssocID="{C8328C8E-1674-4824-9653-1DC1C74486CF}" presName="hierChild3" presStyleCnt="0"/>
      <dgm:spPr/>
    </dgm:pt>
    <dgm:pt modelId="{9558C01E-32D2-4FA3-B8DB-17F03557B540}" type="pres">
      <dgm:prSet presAssocID="{D004374E-7646-41C5-9954-2BB22678B5CE}" presName="Name25" presStyleLbl="parChTrans1D4" presStyleIdx="1" presStyleCnt="3"/>
      <dgm:spPr/>
    </dgm:pt>
    <dgm:pt modelId="{9FEFF85E-FA73-4B85-977E-C7216DE36D7C}" type="pres">
      <dgm:prSet presAssocID="{D004374E-7646-41C5-9954-2BB22678B5CE}" presName="connTx" presStyleLbl="parChTrans1D4" presStyleIdx="1" presStyleCnt="3"/>
      <dgm:spPr/>
    </dgm:pt>
    <dgm:pt modelId="{622CCCFB-2729-48EB-8336-6043F99A6F18}" type="pres">
      <dgm:prSet presAssocID="{A43555E2-F5BC-4324-BA07-A1F7F80A847C}" presName="Name30" presStyleCnt="0"/>
      <dgm:spPr/>
    </dgm:pt>
    <dgm:pt modelId="{16357FB6-423B-4DF6-87EA-B417C10D49EF}" type="pres">
      <dgm:prSet presAssocID="{A43555E2-F5BC-4324-BA07-A1F7F80A847C}" presName="level2Shape" presStyleLbl="node4" presStyleIdx="1" presStyleCnt="3"/>
      <dgm:spPr/>
    </dgm:pt>
    <dgm:pt modelId="{A1D3A753-C24F-4C92-B86B-13BAB31997CC}" type="pres">
      <dgm:prSet presAssocID="{A43555E2-F5BC-4324-BA07-A1F7F80A847C}" presName="hierChild3" presStyleCnt="0"/>
      <dgm:spPr/>
    </dgm:pt>
    <dgm:pt modelId="{9693EEC1-A479-4D97-A044-A476970FBB2B}" type="pres">
      <dgm:prSet presAssocID="{A88BC202-8957-4FE5-84F7-AB0A20E8279F}" presName="Name25" presStyleLbl="parChTrans1D4" presStyleIdx="2" presStyleCnt="3"/>
      <dgm:spPr/>
    </dgm:pt>
    <dgm:pt modelId="{C16E169D-FA0A-4362-9263-A1EAA36AAB2F}" type="pres">
      <dgm:prSet presAssocID="{A88BC202-8957-4FE5-84F7-AB0A20E8279F}" presName="connTx" presStyleLbl="parChTrans1D4" presStyleIdx="2" presStyleCnt="3"/>
      <dgm:spPr/>
    </dgm:pt>
    <dgm:pt modelId="{1DF9117A-CD06-4FDC-B5E5-1836FEF2A877}" type="pres">
      <dgm:prSet presAssocID="{0423FB7F-099F-4607-A46D-202A0FF53AFF}" presName="Name30" presStyleCnt="0"/>
      <dgm:spPr/>
    </dgm:pt>
    <dgm:pt modelId="{920348FE-8DE0-4FC7-8A1B-F5A2944B6D82}" type="pres">
      <dgm:prSet presAssocID="{0423FB7F-099F-4607-A46D-202A0FF53AFF}" presName="level2Shape" presStyleLbl="node4" presStyleIdx="2" presStyleCnt="3"/>
      <dgm:spPr/>
    </dgm:pt>
    <dgm:pt modelId="{EB6D7D2E-37B9-4C7E-A783-932435264CBA}" type="pres">
      <dgm:prSet presAssocID="{0423FB7F-099F-4607-A46D-202A0FF53AFF}" presName="hierChild3" presStyleCnt="0"/>
      <dgm:spPr/>
    </dgm:pt>
    <dgm:pt modelId="{0762F2FF-3755-49E2-8035-BF51FEF8D488}" type="pres">
      <dgm:prSet presAssocID="{8BC05D15-E966-4E96-8F88-E03FBD5F772D}" presName="Name25" presStyleLbl="parChTrans1D2" presStyleIdx="2" presStyleCnt="3"/>
      <dgm:spPr/>
    </dgm:pt>
    <dgm:pt modelId="{DBB2F7BA-90B0-496B-98AC-2011A4B055E9}" type="pres">
      <dgm:prSet presAssocID="{8BC05D15-E966-4E96-8F88-E03FBD5F772D}" presName="connTx" presStyleLbl="parChTrans1D2" presStyleIdx="2" presStyleCnt="3"/>
      <dgm:spPr/>
    </dgm:pt>
    <dgm:pt modelId="{2A7F5C2D-0B29-4F13-AEAB-724F9F27E07F}" type="pres">
      <dgm:prSet presAssocID="{4463B702-5434-411F-AA79-EBF91D14A184}" presName="Name30" presStyleCnt="0"/>
      <dgm:spPr/>
    </dgm:pt>
    <dgm:pt modelId="{E8572EB9-3448-4A29-B34B-5D1A8D1CE11B}" type="pres">
      <dgm:prSet presAssocID="{4463B702-5434-411F-AA79-EBF91D14A184}" presName="level2Shape" presStyleLbl="node2" presStyleIdx="2" presStyleCnt="3"/>
      <dgm:spPr/>
    </dgm:pt>
    <dgm:pt modelId="{E0EACC12-77E0-49D6-9DE3-E53B53D76399}" type="pres">
      <dgm:prSet presAssocID="{4463B702-5434-411F-AA79-EBF91D14A184}" presName="hierChild3" presStyleCnt="0"/>
      <dgm:spPr/>
    </dgm:pt>
    <dgm:pt modelId="{7E3E61B1-F2D8-4860-A48E-7521B559AFC7}" type="pres">
      <dgm:prSet presAssocID="{052B1893-C6D4-4CD7-B766-8F5DFFC09FCD}" presName="Name25" presStyleLbl="parChTrans1D3" presStyleIdx="3" presStyleCnt="4"/>
      <dgm:spPr/>
    </dgm:pt>
    <dgm:pt modelId="{CD21FFA9-6E4D-42A2-936C-A8E8C3B96CFD}" type="pres">
      <dgm:prSet presAssocID="{052B1893-C6D4-4CD7-B766-8F5DFFC09FCD}" presName="connTx" presStyleLbl="parChTrans1D3" presStyleIdx="3" presStyleCnt="4"/>
      <dgm:spPr/>
    </dgm:pt>
    <dgm:pt modelId="{98D9C7A7-5A6A-40AF-A4A8-888C10CC922A}" type="pres">
      <dgm:prSet presAssocID="{48B5FB13-E580-42D1-A6FB-16B7B609AD85}" presName="Name30" presStyleCnt="0"/>
      <dgm:spPr/>
    </dgm:pt>
    <dgm:pt modelId="{A395F7D0-E273-492C-8C34-FCEB22246C45}" type="pres">
      <dgm:prSet presAssocID="{48B5FB13-E580-42D1-A6FB-16B7B609AD85}" presName="level2Shape" presStyleLbl="node3" presStyleIdx="3" presStyleCnt="4"/>
      <dgm:spPr/>
    </dgm:pt>
    <dgm:pt modelId="{3BC551CD-CBEF-4BBD-96E7-71AE85169AC6}" type="pres">
      <dgm:prSet presAssocID="{48B5FB13-E580-42D1-A6FB-16B7B609AD85}" presName="hierChild3" presStyleCnt="0"/>
      <dgm:spPr/>
    </dgm:pt>
    <dgm:pt modelId="{E9448FD3-7863-4712-981E-5A37963B6B2D}" type="pres">
      <dgm:prSet presAssocID="{5B491298-13A0-41D9-8F21-A19C05476DB9}" presName="bgShapesFlow" presStyleCnt="0"/>
      <dgm:spPr/>
    </dgm:pt>
  </dgm:ptLst>
  <dgm:cxnLst>
    <dgm:cxn modelId="{848BA901-6FEA-4B19-8D2B-35087A76E2EA}" srcId="{3EEBEA98-368D-412C-8EE0-6CE9DC3CDC7D}" destId="{C894C86D-EF15-4143-A6C2-305B77E6A1CA}" srcOrd="1" destOrd="0" parTransId="{8F2472D7-2D83-410C-9CF7-BF86879A15E8}" sibTransId="{59D82471-063D-4DC6-BD33-B2D53517F71A}"/>
    <dgm:cxn modelId="{26B2410B-0C11-4DD9-A92F-CBF54060898F}" type="presOf" srcId="{48B5FB13-E580-42D1-A6FB-16B7B609AD85}" destId="{A395F7D0-E273-492C-8C34-FCEB22246C45}" srcOrd="0" destOrd="0" presId="urn:microsoft.com/office/officeart/2005/8/layout/hierarchy5"/>
    <dgm:cxn modelId="{3242800F-9974-4559-A20D-F44F68A39CD4}" srcId="{C8328C8E-1674-4824-9653-1DC1C74486CF}" destId="{0423FB7F-099F-4607-A46D-202A0FF53AFF}" srcOrd="1" destOrd="0" parTransId="{A88BC202-8957-4FE5-84F7-AB0A20E8279F}" sibTransId="{633CF0D6-B03E-41F8-A405-B510C3E348D7}"/>
    <dgm:cxn modelId="{9342B516-83DC-486C-B7DA-8BFFBE8219C2}" type="presOf" srcId="{5B491298-13A0-41D9-8F21-A19C05476DB9}" destId="{8A0A1317-F75B-46B3-AEF1-B6E23050773D}" srcOrd="0" destOrd="0" presId="urn:microsoft.com/office/officeart/2005/8/layout/hierarchy5"/>
    <dgm:cxn modelId="{E4EC1019-207B-4549-91A2-950150E69ABC}" srcId="{4463B702-5434-411F-AA79-EBF91D14A184}" destId="{48B5FB13-E580-42D1-A6FB-16B7B609AD85}" srcOrd="0" destOrd="0" parTransId="{052B1893-C6D4-4CD7-B766-8F5DFFC09FCD}" sibTransId="{A3C66F25-C64D-4C44-AB16-554A314FC1A0}"/>
    <dgm:cxn modelId="{C430801C-BDFD-495A-8530-DABFABAF6B6D}" type="presOf" srcId="{AF1E3269-13E7-43BF-8838-02CAC8BA62A5}" destId="{5C6B95F2-4523-4295-AEEB-89D89769DB70}" srcOrd="0" destOrd="0" presId="urn:microsoft.com/office/officeart/2005/8/layout/hierarchy5"/>
    <dgm:cxn modelId="{FA10D724-D65E-4CFE-A751-9858AC72AA57}" type="presOf" srcId="{A7F42FB6-8CE3-4E8D-B305-52BEFB1A7E7A}" destId="{1A65E324-942B-4E01-BF1F-3AD13C81DB28}" srcOrd="0" destOrd="0" presId="urn:microsoft.com/office/officeart/2005/8/layout/hierarchy5"/>
    <dgm:cxn modelId="{A5161E25-C93A-4E38-8754-9ADE8A3DDB1A}" srcId="{3EEBEA98-368D-412C-8EE0-6CE9DC3CDC7D}" destId="{4463B702-5434-411F-AA79-EBF91D14A184}" srcOrd="2" destOrd="0" parTransId="{8BC05D15-E966-4E96-8F88-E03FBD5F772D}" sibTransId="{E65BF059-BF26-47DD-9102-8A1633E34541}"/>
    <dgm:cxn modelId="{812FC628-1FF2-47D7-A8FA-C9D3DFF993BB}" type="presOf" srcId="{4463B702-5434-411F-AA79-EBF91D14A184}" destId="{E8572EB9-3448-4A29-B34B-5D1A8D1CE11B}" srcOrd="0" destOrd="0" presId="urn:microsoft.com/office/officeart/2005/8/layout/hierarchy5"/>
    <dgm:cxn modelId="{57D52929-699C-469F-8439-31E171FB4072}" srcId="{5B491298-13A0-41D9-8F21-A19C05476DB9}" destId="{3EEBEA98-368D-412C-8EE0-6CE9DC3CDC7D}" srcOrd="0" destOrd="0" parTransId="{83CCB026-C6B2-47AC-946B-B47E03BE87F0}" sibTransId="{50BA9D27-99F0-4A5E-80D1-BBAF4F19C688}"/>
    <dgm:cxn modelId="{F0EC312E-98A9-489D-8EE0-7DE6E7948497}" type="presOf" srcId="{D004374E-7646-41C5-9954-2BB22678B5CE}" destId="{9558C01E-32D2-4FA3-B8DB-17F03557B540}" srcOrd="0" destOrd="0" presId="urn:microsoft.com/office/officeart/2005/8/layout/hierarchy5"/>
    <dgm:cxn modelId="{BE313833-66E9-4583-BE21-2C80D3EF2665}" type="presOf" srcId="{8BC05D15-E966-4E96-8F88-E03FBD5F772D}" destId="{DBB2F7BA-90B0-496B-98AC-2011A4B055E9}" srcOrd="1" destOrd="0" presId="urn:microsoft.com/office/officeart/2005/8/layout/hierarchy5"/>
    <dgm:cxn modelId="{0C9A643E-CD3D-425A-979E-F30B4A4CAD87}" type="presOf" srcId="{3EEBEA98-368D-412C-8EE0-6CE9DC3CDC7D}" destId="{C8EC93D4-9F0D-4FC2-94BE-F2034BB71DF9}" srcOrd="0" destOrd="0" presId="urn:microsoft.com/office/officeart/2005/8/layout/hierarchy5"/>
    <dgm:cxn modelId="{94DD9A5F-E8FD-40E1-9F01-7EFBFCCE6071}" type="presOf" srcId="{368EC58E-D881-49A3-A1BE-67FCD9A90566}" destId="{04F512E5-C968-4ECB-8F35-859A3CA0C377}" srcOrd="0" destOrd="0" presId="urn:microsoft.com/office/officeart/2005/8/layout/hierarchy5"/>
    <dgm:cxn modelId="{B1511F61-CCC1-4A33-A440-999CBE5BD969}" type="presOf" srcId="{1C8125A6-1F8B-4C08-B15F-85BBE818D029}" destId="{28525AD9-8ED5-48EC-8E98-484697C7A784}" srcOrd="1" destOrd="0" presId="urn:microsoft.com/office/officeart/2005/8/layout/hierarchy5"/>
    <dgm:cxn modelId="{2B4F3444-AFC1-4BAA-BB30-525E0D4C48AC}" type="presOf" srcId="{1C8125A6-1F8B-4C08-B15F-85BBE818D029}" destId="{C23B02D2-6F67-4D59-811C-35EF67E009DC}" srcOrd="0" destOrd="0" presId="urn:microsoft.com/office/officeart/2005/8/layout/hierarchy5"/>
    <dgm:cxn modelId="{A24DA144-4CD7-4EEF-ACEB-8CDE24E8C393}" type="presOf" srcId="{D01F1A1D-D2F8-46E3-B31E-9CA79DE8386E}" destId="{38C4D2DE-4F0C-41BB-AD3E-BFF63BB091CF}" srcOrd="0" destOrd="0" presId="urn:microsoft.com/office/officeart/2005/8/layout/hierarchy5"/>
    <dgm:cxn modelId="{235DE665-A116-4D39-A08F-211456829C3C}" type="presOf" srcId="{A7F42FB6-8CE3-4E8D-B305-52BEFB1A7E7A}" destId="{F0C6C2D4-9326-44F2-9765-352301D4B73D}" srcOrd="1" destOrd="0" presId="urn:microsoft.com/office/officeart/2005/8/layout/hierarchy5"/>
    <dgm:cxn modelId="{88D41E68-F88B-4D44-B83E-ECF4AEE5ABCA}" type="presOf" srcId="{052B1893-C6D4-4CD7-B766-8F5DFFC09FCD}" destId="{7E3E61B1-F2D8-4860-A48E-7521B559AFC7}" srcOrd="0" destOrd="0" presId="urn:microsoft.com/office/officeart/2005/8/layout/hierarchy5"/>
    <dgm:cxn modelId="{E0132D4C-CC90-4E87-9B41-0BAACC869BC4}" type="presOf" srcId="{C894C86D-EF15-4143-A6C2-305B77E6A1CA}" destId="{F0C853F3-14BE-4DCF-B090-571663117105}" srcOrd="0" destOrd="0" presId="urn:microsoft.com/office/officeart/2005/8/layout/hierarchy5"/>
    <dgm:cxn modelId="{3B345E71-05A9-44E6-8A03-523B6B5F919D}" type="presOf" srcId="{A88BC202-8957-4FE5-84F7-AB0A20E8279F}" destId="{9693EEC1-A479-4D97-A044-A476970FBB2B}" srcOrd="0" destOrd="0" presId="urn:microsoft.com/office/officeart/2005/8/layout/hierarchy5"/>
    <dgm:cxn modelId="{4C4CB951-CFD4-4117-9138-30D0EBB823E2}" type="presOf" srcId="{35D85C7E-D781-43C9-80CF-86AC4BE076E6}" destId="{563131DD-C558-4004-90FF-E434E8CD1E1D}" srcOrd="1" destOrd="0" presId="urn:microsoft.com/office/officeart/2005/8/layout/hierarchy5"/>
    <dgm:cxn modelId="{9D6B8273-96EA-466A-BEFC-ACE70FF87B1F}" srcId="{C8328C8E-1674-4824-9653-1DC1C74486CF}" destId="{A43555E2-F5BC-4324-BA07-A1F7F80A847C}" srcOrd="0" destOrd="0" parTransId="{D004374E-7646-41C5-9954-2BB22678B5CE}" sibTransId="{BC7B0C7E-FEC5-4F46-AA8B-A7D578CAD89D}"/>
    <dgm:cxn modelId="{5FBA7955-2B37-437C-A795-98DDEC1854A1}" type="presOf" srcId="{AF1E3269-13E7-43BF-8838-02CAC8BA62A5}" destId="{5F367117-E377-4109-9550-27DE06CE87EF}" srcOrd="1" destOrd="0" presId="urn:microsoft.com/office/officeart/2005/8/layout/hierarchy5"/>
    <dgm:cxn modelId="{8BD83979-5D91-4DD4-9AE5-BE01189A9DDC}" srcId="{C894C86D-EF15-4143-A6C2-305B77E6A1CA}" destId="{368EC58E-D881-49A3-A1BE-67FCD9A90566}" srcOrd="0" destOrd="0" parTransId="{1C8125A6-1F8B-4C08-B15F-85BBE818D029}" sibTransId="{1C3B37F5-FC3F-4373-9E8D-2F97BC643D12}"/>
    <dgm:cxn modelId="{84B24586-00FE-473B-B07C-7D507672690A}" type="presOf" srcId="{0423FB7F-099F-4607-A46D-202A0FF53AFF}" destId="{920348FE-8DE0-4FC7-8A1B-F5A2944B6D82}" srcOrd="0" destOrd="0" presId="urn:microsoft.com/office/officeart/2005/8/layout/hierarchy5"/>
    <dgm:cxn modelId="{060EB18C-58AA-43E0-B93F-DA9A4514F4A7}" srcId="{F8E3C14B-11B3-4651-970D-CECCAFBCD8E7}" destId="{D01F1A1D-D2F8-46E3-B31E-9CA79DE8386E}" srcOrd="0" destOrd="0" parTransId="{AF1E3269-13E7-43BF-8838-02CAC8BA62A5}" sibTransId="{A5EADACC-ED8C-4F2C-966B-F56D3718DE0E}"/>
    <dgm:cxn modelId="{19173697-3813-48C1-AABB-C7E537B2483C}" type="presOf" srcId="{A88BC202-8957-4FE5-84F7-AB0A20E8279F}" destId="{C16E169D-FA0A-4362-9263-A1EAA36AAB2F}" srcOrd="1" destOrd="0" presId="urn:microsoft.com/office/officeart/2005/8/layout/hierarchy5"/>
    <dgm:cxn modelId="{978C079A-0BF3-4A15-AE72-6D4EC5036E09}" type="presOf" srcId="{D004374E-7646-41C5-9954-2BB22678B5CE}" destId="{9FEFF85E-FA73-4B85-977E-C7216DE36D7C}" srcOrd="1" destOrd="0" presId="urn:microsoft.com/office/officeart/2005/8/layout/hierarchy5"/>
    <dgm:cxn modelId="{3B9CAA9B-88E7-4B1B-B2C1-141F4D6B17C7}" type="presOf" srcId="{8BC05D15-E966-4E96-8F88-E03FBD5F772D}" destId="{0762F2FF-3755-49E2-8035-BF51FEF8D488}" srcOrd="0" destOrd="0" presId="urn:microsoft.com/office/officeart/2005/8/layout/hierarchy5"/>
    <dgm:cxn modelId="{18F9BAA9-A291-4B2D-86ED-DF6EDBB1C742}" type="presOf" srcId="{0980501D-7E97-4FE4-BD8B-37DD5C740C72}" destId="{C6F239AF-2842-436E-A32C-9A347D2C96F8}" srcOrd="0" destOrd="0" presId="urn:microsoft.com/office/officeart/2005/8/layout/hierarchy5"/>
    <dgm:cxn modelId="{5AD940B3-201D-4403-94C8-C0512EC19E1A}" type="presOf" srcId="{8F2472D7-2D83-410C-9CF7-BF86879A15E8}" destId="{1CA97F43-DE9E-420F-BD8C-AD100B9A14C9}" srcOrd="1" destOrd="0" presId="urn:microsoft.com/office/officeart/2005/8/layout/hierarchy5"/>
    <dgm:cxn modelId="{9E1841C5-08C1-46AE-B506-BFAC0183A5AD}" type="presOf" srcId="{0980501D-7E97-4FE4-BD8B-37DD5C740C72}" destId="{DA35BC6E-5292-45B1-86E4-5C10D0FCC1CB}" srcOrd="1" destOrd="0" presId="urn:microsoft.com/office/officeart/2005/8/layout/hierarchy5"/>
    <dgm:cxn modelId="{B80A70CC-A023-4BBC-87BC-22D33C6B35A6}" type="presOf" srcId="{F8E3C14B-11B3-4651-970D-CECCAFBCD8E7}" destId="{4DB26918-EFD3-4880-8B9F-0377C8D76B79}" srcOrd="0" destOrd="0" presId="urn:microsoft.com/office/officeart/2005/8/layout/hierarchy5"/>
    <dgm:cxn modelId="{BBB558CC-786B-4A31-BDC7-3E4774A84F4D}" type="presOf" srcId="{8F2472D7-2D83-410C-9CF7-BF86879A15E8}" destId="{2047D734-5719-4F28-90A8-F9D20BC886FD}" srcOrd="0" destOrd="0" presId="urn:microsoft.com/office/officeart/2005/8/layout/hierarchy5"/>
    <dgm:cxn modelId="{818990D0-33F9-46A9-8F00-9C8C0D38CC4A}" type="presOf" srcId="{A43555E2-F5BC-4324-BA07-A1F7F80A847C}" destId="{16357FB6-423B-4DF6-87EA-B417C10D49EF}" srcOrd="0" destOrd="0" presId="urn:microsoft.com/office/officeart/2005/8/layout/hierarchy5"/>
    <dgm:cxn modelId="{0CC6E1D6-D034-4CEA-ABAA-EABE7828C5EA}" type="presOf" srcId="{C8328C8E-1674-4824-9653-1DC1C74486CF}" destId="{279EA419-0ECB-4D80-B78A-9B46A21704D4}" srcOrd="0" destOrd="0" presId="urn:microsoft.com/office/officeart/2005/8/layout/hierarchy5"/>
    <dgm:cxn modelId="{D5E268DC-828F-480D-9DF5-CB4CD58E1A03}" srcId="{3EEBEA98-368D-412C-8EE0-6CE9DC3CDC7D}" destId="{F8E3C14B-11B3-4651-970D-CECCAFBCD8E7}" srcOrd="0" destOrd="0" parTransId="{A7F42FB6-8CE3-4E8D-B305-52BEFB1A7E7A}" sibTransId="{F1BBB2B8-90F6-4EE2-A230-28D9DBD93AF8}"/>
    <dgm:cxn modelId="{794F64E0-BC55-4B0C-85C9-D77EE72F2022}" srcId="{C894C86D-EF15-4143-A6C2-305B77E6A1CA}" destId="{C8328C8E-1674-4824-9653-1DC1C74486CF}" srcOrd="1" destOrd="0" parTransId="{0980501D-7E97-4FE4-BD8B-37DD5C740C72}" sibTransId="{1EBEF085-9547-4D75-AC79-06F73011A062}"/>
    <dgm:cxn modelId="{D078BBE0-AF12-49C7-9C35-AB629916B6E5}" srcId="{368EC58E-D881-49A3-A1BE-67FCD9A90566}" destId="{2291E4D7-E32D-47E4-AC6A-77A8761A3B31}" srcOrd="0" destOrd="0" parTransId="{35D85C7E-D781-43C9-80CF-86AC4BE076E6}" sibTransId="{70F4639E-A3C2-401F-9C8F-AFF2DD8151D8}"/>
    <dgm:cxn modelId="{7EF13AE1-CE0E-4D0E-B624-7249801AF695}" type="presOf" srcId="{052B1893-C6D4-4CD7-B766-8F5DFFC09FCD}" destId="{CD21FFA9-6E4D-42A2-936C-A8E8C3B96CFD}" srcOrd="1" destOrd="0" presId="urn:microsoft.com/office/officeart/2005/8/layout/hierarchy5"/>
    <dgm:cxn modelId="{D2FAD9F9-BBA1-4490-BA7C-2832CE0F04B1}" type="presOf" srcId="{2291E4D7-E32D-47E4-AC6A-77A8761A3B31}" destId="{703D6FA2-C72D-44BE-AFB0-6970BC2B571E}" srcOrd="0" destOrd="0" presId="urn:microsoft.com/office/officeart/2005/8/layout/hierarchy5"/>
    <dgm:cxn modelId="{A5F353FA-D107-4E1E-AE2A-B32559524E43}" type="presOf" srcId="{35D85C7E-D781-43C9-80CF-86AC4BE076E6}" destId="{AC4722C7-BC81-4DC6-AC88-5AB038CC465D}" srcOrd="0" destOrd="0" presId="urn:microsoft.com/office/officeart/2005/8/layout/hierarchy5"/>
    <dgm:cxn modelId="{2D12CE00-BE51-4F7E-83E2-BC062187B2AA}" type="presParOf" srcId="{8A0A1317-F75B-46B3-AEF1-B6E23050773D}" destId="{F40C1520-2A14-4141-9033-DE946192C932}" srcOrd="0" destOrd="0" presId="urn:microsoft.com/office/officeart/2005/8/layout/hierarchy5"/>
    <dgm:cxn modelId="{68692558-B96B-4A46-8A81-A7124D5EE842}" type="presParOf" srcId="{F40C1520-2A14-4141-9033-DE946192C932}" destId="{99D39FF8-547E-4C02-B6CF-378918224651}" srcOrd="0" destOrd="0" presId="urn:microsoft.com/office/officeart/2005/8/layout/hierarchy5"/>
    <dgm:cxn modelId="{F4ADCEDA-7824-408E-B162-4D8CE3D5890F}" type="presParOf" srcId="{99D39FF8-547E-4C02-B6CF-378918224651}" destId="{0401F649-CD96-4EFA-8BE8-6B7F82EBDA2B}" srcOrd="0" destOrd="0" presId="urn:microsoft.com/office/officeart/2005/8/layout/hierarchy5"/>
    <dgm:cxn modelId="{90FBA0BF-2573-4A4F-85FF-3A6FF4333F83}" type="presParOf" srcId="{0401F649-CD96-4EFA-8BE8-6B7F82EBDA2B}" destId="{C8EC93D4-9F0D-4FC2-94BE-F2034BB71DF9}" srcOrd="0" destOrd="0" presId="urn:microsoft.com/office/officeart/2005/8/layout/hierarchy5"/>
    <dgm:cxn modelId="{53FED1F9-50A8-4365-9E30-C04EEF4E9532}" type="presParOf" srcId="{0401F649-CD96-4EFA-8BE8-6B7F82EBDA2B}" destId="{A8BE38F5-C694-4F04-BB5F-4D79259F8A14}" srcOrd="1" destOrd="0" presId="urn:microsoft.com/office/officeart/2005/8/layout/hierarchy5"/>
    <dgm:cxn modelId="{392B95DA-F993-4B16-9CE9-C9E34502908C}" type="presParOf" srcId="{A8BE38F5-C694-4F04-BB5F-4D79259F8A14}" destId="{1A65E324-942B-4E01-BF1F-3AD13C81DB28}" srcOrd="0" destOrd="0" presId="urn:microsoft.com/office/officeart/2005/8/layout/hierarchy5"/>
    <dgm:cxn modelId="{03890C36-4DBF-44C6-9398-510F5417E276}" type="presParOf" srcId="{1A65E324-942B-4E01-BF1F-3AD13C81DB28}" destId="{F0C6C2D4-9326-44F2-9765-352301D4B73D}" srcOrd="0" destOrd="0" presId="urn:microsoft.com/office/officeart/2005/8/layout/hierarchy5"/>
    <dgm:cxn modelId="{4BB56682-AA73-4D30-A7D1-4E09AF9D6810}" type="presParOf" srcId="{A8BE38F5-C694-4F04-BB5F-4D79259F8A14}" destId="{7C1E39EF-C2ED-417D-8B75-FFE6BAD395EF}" srcOrd="1" destOrd="0" presId="urn:microsoft.com/office/officeart/2005/8/layout/hierarchy5"/>
    <dgm:cxn modelId="{3FB156A7-D191-4361-9C0E-59594CF332F1}" type="presParOf" srcId="{7C1E39EF-C2ED-417D-8B75-FFE6BAD395EF}" destId="{4DB26918-EFD3-4880-8B9F-0377C8D76B79}" srcOrd="0" destOrd="0" presId="urn:microsoft.com/office/officeart/2005/8/layout/hierarchy5"/>
    <dgm:cxn modelId="{9823970C-F3F1-4EFF-9686-8878DCC1E41B}" type="presParOf" srcId="{7C1E39EF-C2ED-417D-8B75-FFE6BAD395EF}" destId="{37B7885D-5791-4333-B1F4-95407C1BE4FA}" srcOrd="1" destOrd="0" presId="urn:microsoft.com/office/officeart/2005/8/layout/hierarchy5"/>
    <dgm:cxn modelId="{3D16894D-94A9-43F7-950F-C5A84C0E8BE1}" type="presParOf" srcId="{37B7885D-5791-4333-B1F4-95407C1BE4FA}" destId="{5C6B95F2-4523-4295-AEEB-89D89769DB70}" srcOrd="0" destOrd="0" presId="urn:microsoft.com/office/officeart/2005/8/layout/hierarchy5"/>
    <dgm:cxn modelId="{3D4DBE1F-DC37-4F3F-BF71-BE93EF6CE965}" type="presParOf" srcId="{5C6B95F2-4523-4295-AEEB-89D89769DB70}" destId="{5F367117-E377-4109-9550-27DE06CE87EF}" srcOrd="0" destOrd="0" presId="urn:microsoft.com/office/officeart/2005/8/layout/hierarchy5"/>
    <dgm:cxn modelId="{C6E7DF11-4B87-47EC-95D8-0451B8FF9EA6}" type="presParOf" srcId="{37B7885D-5791-4333-B1F4-95407C1BE4FA}" destId="{8989CBFE-8916-481A-9584-8E90B307A9BF}" srcOrd="1" destOrd="0" presId="urn:microsoft.com/office/officeart/2005/8/layout/hierarchy5"/>
    <dgm:cxn modelId="{39F094FE-A382-4D13-845B-C73874538221}" type="presParOf" srcId="{8989CBFE-8916-481A-9584-8E90B307A9BF}" destId="{38C4D2DE-4F0C-41BB-AD3E-BFF63BB091CF}" srcOrd="0" destOrd="0" presId="urn:microsoft.com/office/officeart/2005/8/layout/hierarchy5"/>
    <dgm:cxn modelId="{79795568-4DCE-45A6-8141-70787A646216}" type="presParOf" srcId="{8989CBFE-8916-481A-9584-8E90B307A9BF}" destId="{B1F2766E-C95D-44A1-B2AD-60E702A5BB98}" srcOrd="1" destOrd="0" presId="urn:microsoft.com/office/officeart/2005/8/layout/hierarchy5"/>
    <dgm:cxn modelId="{E980934C-8C61-41D1-9681-DE39C24EA7C0}" type="presParOf" srcId="{A8BE38F5-C694-4F04-BB5F-4D79259F8A14}" destId="{2047D734-5719-4F28-90A8-F9D20BC886FD}" srcOrd="2" destOrd="0" presId="urn:microsoft.com/office/officeart/2005/8/layout/hierarchy5"/>
    <dgm:cxn modelId="{9DB6F228-5813-43A2-92EE-8EE71F92BA04}" type="presParOf" srcId="{2047D734-5719-4F28-90A8-F9D20BC886FD}" destId="{1CA97F43-DE9E-420F-BD8C-AD100B9A14C9}" srcOrd="0" destOrd="0" presId="urn:microsoft.com/office/officeart/2005/8/layout/hierarchy5"/>
    <dgm:cxn modelId="{A68EA90F-9AE0-4E8B-BE7A-1672D845112D}" type="presParOf" srcId="{A8BE38F5-C694-4F04-BB5F-4D79259F8A14}" destId="{D00C47FE-727F-4AB1-9EC3-F94F3C2353CF}" srcOrd="3" destOrd="0" presId="urn:microsoft.com/office/officeart/2005/8/layout/hierarchy5"/>
    <dgm:cxn modelId="{5C2988D3-59AB-47F7-B076-DBC1FFFE4FFB}" type="presParOf" srcId="{D00C47FE-727F-4AB1-9EC3-F94F3C2353CF}" destId="{F0C853F3-14BE-4DCF-B090-571663117105}" srcOrd="0" destOrd="0" presId="urn:microsoft.com/office/officeart/2005/8/layout/hierarchy5"/>
    <dgm:cxn modelId="{C0189792-A753-4764-8B8A-37D65ECFE331}" type="presParOf" srcId="{D00C47FE-727F-4AB1-9EC3-F94F3C2353CF}" destId="{23E50E8A-DAC6-4B85-9AF1-D75EDA024F92}" srcOrd="1" destOrd="0" presId="urn:microsoft.com/office/officeart/2005/8/layout/hierarchy5"/>
    <dgm:cxn modelId="{23DDA042-D5E6-426B-A061-DF76773458A6}" type="presParOf" srcId="{23E50E8A-DAC6-4B85-9AF1-D75EDA024F92}" destId="{C23B02D2-6F67-4D59-811C-35EF67E009DC}" srcOrd="0" destOrd="0" presId="urn:microsoft.com/office/officeart/2005/8/layout/hierarchy5"/>
    <dgm:cxn modelId="{D1777A3E-F2CD-42CB-BBB6-B5F8309EA9A5}" type="presParOf" srcId="{C23B02D2-6F67-4D59-811C-35EF67E009DC}" destId="{28525AD9-8ED5-48EC-8E98-484697C7A784}" srcOrd="0" destOrd="0" presId="urn:microsoft.com/office/officeart/2005/8/layout/hierarchy5"/>
    <dgm:cxn modelId="{05404DA4-9240-4CEF-A05D-B1613DFF1C9F}" type="presParOf" srcId="{23E50E8A-DAC6-4B85-9AF1-D75EDA024F92}" destId="{B10CB29D-0321-4A7E-9046-EA0BF28B30E7}" srcOrd="1" destOrd="0" presId="urn:microsoft.com/office/officeart/2005/8/layout/hierarchy5"/>
    <dgm:cxn modelId="{1093F93F-20B2-49F2-9896-180C0EDF1181}" type="presParOf" srcId="{B10CB29D-0321-4A7E-9046-EA0BF28B30E7}" destId="{04F512E5-C968-4ECB-8F35-859A3CA0C377}" srcOrd="0" destOrd="0" presId="urn:microsoft.com/office/officeart/2005/8/layout/hierarchy5"/>
    <dgm:cxn modelId="{300F1108-FF0D-405E-A7CE-6F2049023D62}" type="presParOf" srcId="{B10CB29D-0321-4A7E-9046-EA0BF28B30E7}" destId="{123178B6-D8E1-4185-AF52-7C53B783BCF0}" srcOrd="1" destOrd="0" presId="urn:microsoft.com/office/officeart/2005/8/layout/hierarchy5"/>
    <dgm:cxn modelId="{6FDE863E-3A84-4F25-A189-5CBBCE628D3C}" type="presParOf" srcId="{123178B6-D8E1-4185-AF52-7C53B783BCF0}" destId="{AC4722C7-BC81-4DC6-AC88-5AB038CC465D}" srcOrd="0" destOrd="0" presId="urn:microsoft.com/office/officeart/2005/8/layout/hierarchy5"/>
    <dgm:cxn modelId="{9C2BD826-A05E-4451-8EF1-AC05D8189883}" type="presParOf" srcId="{AC4722C7-BC81-4DC6-AC88-5AB038CC465D}" destId="{563131DD-C558-4004-90FF-E434E8CD1E1D}" srcOrd="0" destOrd="0" presId="urn:microsoft.com/office/officeart/2005/8/layout/hierarchy5"/>
    <dgm:cxn modelId="{6B521F60-E8EF-4A9F-B48C-040BE87D12C9}" type="presParOf" srcId="{123178B6-D8E1-4185-AF52-7C53B783BCF0}" destId="{96E3CEDA-D95D-4FEC-A7E2-55CCA9F6D3F8}" srcOrd="1" destOrd="0" presId="urn:microsoft.com/office/officeart/2005/8/layout/hierarchy5"/>
    <dgm:cxn modelId="{375C253A-FFA6-4C4E-99FD-D470E3A9C634}" type="presParOf" srcId="{96E3CEDA-D95D-4FEC-A7E2-55CCA9F6D3F8}" destId="{703D6FA2-C72D-44BE-AFB0-6970BC2B571E}" srcOrd="0" destOrd="0" presId="urn:microsoft.com/office/officeart/2005/8/layout/hierarchy5"/>
    <dgm:cxn modelId="{0785FA35-1309-477F-86DA-A0BC2A6FE959}" type="presParOf" srcId="{96E3CEDA-D95D-4FEC-A7E2-55CCA9F6D3F8}" destId="{792D2C2A-B6C5-437A-A05F-D0D18203F2C9}" srcOrd="1" destOrd="0" presId="urn:microsoft.com/office/officeart/2005/8/layout/hierarchy5"/>
    <dgm:cxn modelId="{ED231226-F228-44E0-9872-2A8B97E61A48}" type="presParOf" srcId="{23E50E8A-DAC6-4B85-9AF1-D75EDA024F92}" destId="{C6F239AF-2842-436E-A32C-9A347D2C96F8}" srcOrd="2" destOrd="0" presId="urn:microsoft.com/office/officeart/2005/8/layout/hierarchy5"/>
    <dgm:cxn modelId="{2055C6D1-BD46-4211-8A4A-0B39B47FF66E}" type="presParOf" srcId="{C6F239AF-2842-436E-A32C-9A347D2C96F8}" destId="{DA35BC6E-5292-45B1-86E4-5C10D0FCC1CB}" srcOrd="0" destOrd="0" presId="urn:microsoft.com/office/officeart/2005/8/layout/hierarchy5"/>
    <dgm:cxn modelId="{90E027A4-690E-4528-A34A-8F4C45EFA02A}" type="presParOf" srcId="{23E50E8A-DAC6-4B85-9AF1-D75EDA024F92}" destId="{3A6F2CC7-0FBE-428A-90B1-4876AD08FE63}" srcOrd="3" destOrd="0" presId="urn:microsoft.com/office/officeart/2005/8/layout/hierarchy5"/>
    <dgm:cxn modelId="{2402D629-9C0B-493A-B445-4B8405ACEE3E}" type="presParOf" srcId="{3A6F2CC7-0FBE-428A-90B1-4876AD08FE63}" destId="{279EA419-0ECB-4D80-B78A-9B46A21704D4}" srcOrd="0" destOrd="0" presId="urn:microsoft.com/office/officeart/2005/8/layout/hierarchy5"/>
    <dgm:cxn modelId="{F6CFC9E8-3F93-4F69-B9FE-DF12093E8CF6}" type="presParOf" srcId="{3A6F2CC7-0FBE-428A-90B1-4876AD08FE63}" destId="{41B5903E-7894-4A79-B4FC-A8ED46B4CB00}" srcOrd="1" destOrd="0" presId="urn:microsoft.com/office/officeart/2005/8/layout/hierarchy5"/>
    <dgm:cxn modelId="{DFC3B2A7-C7AD-42D7-9A06-7F562B45D6F1}" type="presParOf" srcId="{41B5903E-7894-4A79-B4FC-A8ED46B4CB00}" destId="{9558C01E-32D2-4FA3-B8DB-17F03557B540}" srcOrd="0" destOrd="0" presId="urn:microsoft.com/office/officeart/2005/8/layout/hierarchy5"/>
    <dgm:cxn modelId="{651CDD73-9016-4FEE-A98B-91B3B2C1F0A7}" type="presParOf" srcId="{9558C01E-32D2-4FA3-B8DB-17F03557B540}" destId="{9FEFF85E-FA73-4B85-977E-C7216DE36D7C}" srcOrd="0" destOrd="0" presId="urn:microsoft.com/office/officeart/2005/8/layout/hierarchy5"/>
    <dgm:cxn modelId="{3E71810E-89A8-48EA-9E5E-1737A112FC1D}" type="presParOf" srcId="{41B5903E-7894-4A79-B4FC-A8ED46B4CB00}" destId="{622CCCFB-2729-48EB-8336-6043F99A6F18}" srcOrd="1" destOrd="0" presId="urn:microsoft.com/office/officeart/2005/8/layout/hierarchy5"/>
    <dgm:cxn modelId="{2BB3B859-C956-433E-B82C-962BDAEFC008}" type="presParOf" srcId="{622CCCFB-2729-48EB-8336-6043F99A6F18}" destId="{16357FB6-423B-4DF6-87EA-B417C10D49EF}" srcOrd="0" destOrd="0" presId="urn:microsoft.com/office/officeart/2005/8/layout/hierarchy5"/>
    <dgm:cxn modelId="{9F05C437-5296-4504-959A-06CC35273214}" type="presParOf" srcId="{622CCCFB-2729-48EB-8336-6043F99A6F18}" destId="{A1D3A753-C24F-4C92-B86B-13BAB31997CC}" srcOrd="1" destOrd="0" presId="urn:microsoft.com/office/officeart/2005/8/layout/hierarchy5"/>
    <dgm:cxn modelId="{1B1618AD-3DC6-4409-9656-09F91DF9C3BD}" type="presParOf" srcId="{41B5903E-7894-4A79-B4FC-A8ED46B4CB00}" destId="{9693EEC1-A479-4D97-A044-A476970FBB2B}" srcOrd="2" destOrd="0" presId="urn:microsoft.com/office/officeart/2005/8/layout/hierarchy5"/>
    <dgm:cxn modelId="{D8357E8E-F61A-47C1-966C-40418E3D64B1}" type="presParOf" srcId="{9693EEC1-A479-4D97-A044-A476970FBB2B}" destId="{C16E169D-FA0A-4362-9263-A1EAA36AAB2F}" srcOrd="0" destOrd="0" presId="urn:microsoft.com/office/officeart/2005/8/layout/hierarchy5"/>
    <dgm:cxn modelId="{70EBEC58-033B-4FBD-A59E-4B856F448B4D}" type="presParOf" srcId="{41B5903E-7894-4A79-B4FC-A8ED46B4CB00}" destId="{1DF9117A-CD06-4FDC-B5E5-1836FEF2A877}" srcOrd="3" destOrd="0" presId="urn:microsoft.com/office/officeart/2005/8/layout/hierarchy5"/>
    <dgm:cxn modelId="{68210A20-845E-4226-B4DA-0227F5DDB791}" type="presParOf" srcId="{1DF9117A-CD06-4FDC-B5E5-1836FEF2A877}" destId="{920348FE-8DE0-4FC7-8A1B-F5A2944B6D82}" srcOrd="0" destOrd="0" presId="urn:microsoft.com/office/officeart/2005/8/layout/hierarchy5"/>
    <dgm:cxn modelId="{E0DD7869-5E54-4885-A966-A85A85E17CF4}" type="presParOf" srcId="{1DF9117A-CD06-4FDC-B5E5-1836FEF2A877}" destId="{EB6D7D2E-37B9-4C7E-A783-932435264CBA}" srcOrd="1" destOrd="0" presId="urn:microsoft.com/office/officeart/2005/8/layout/hierarchy5"/>
    <dgm:cxn modelId="{9B1C92BE-D3EF-46CF-B476-F39E3B5A9CAF}" type="presParOf" srcId="{A8BE38F5-C694-4F04-BB5F-4D79259F8A14}" destId="{0762F2FF-3755-49E2-8035-BF51FEF8D488}" srcOrd="4" destOrd="0" presId="urn:microsoft.com/office/officeart/2005/8/layout/hierarchy5"/>
    <dgm:cxn modelId="{C2B405DB-9FDE-4295-9626-9FDFF51A28B3}" type="presParOf" srcId="{0762F2FF-3755-49E2-8035-BF51FEF8D488}" destId="{DBB2F7BA-90B0-496B-98AC-2011A4B055E9}" srcOrd="0" destOrd="0" presId="urn:microsoft.com/office/officeart/2005/8/layout/hierarchy5"/>
    <dgm:cxn modelId="{553F8A23-9838-421C-860F-DA88694121E5}" type="presParOf" srcId="{A8BE38F5-C694-4F04-BB5F-4D79259F8A14}" destId="{2A7F5C2D-0B29-4F13-AEAB-724F9F27E07F}" srcOrd="5" destOrd="0" presId="urn:microsoft.com/office/officeart/2005/8/layout/hierarchy5"/>
    <dgm:cxn modelId="{52D76648-D21F-4507-801A-CED25D23C32B}" type="presParOf" srcId="{2A7F5C2D-0B29-4F13-AEAB-724F9F27E07F}" destId="{E8572EB9-3448-4A29-B34B-5D1A8D1CE11B}" srcOrd="0" destOrd="0" presId="urn:microsoft.com/office/officeart/2005/8/layout/hierarchy5"/>
    <dgm:cxn modelId="{10AC4F23-DBB4-4207-B1B3-C6A2D8DD5D67}" type="presParOf" srcId="{2A7F5C2D-0B29-4F13-AEAB-724F9F27E07F}" destId="{E0EACC12-77E0-49D6-9DE3-E53B53D76399}" srcOrd="1" destOrd="0" presId="urn:microsoft.com/office/officeart/2005/8/layout/hierarchy5"/>
    <dgm:cxn modelId="{58094714-66EA-47D0-9020-884F110D1865}" type="presParOf" srcId="{E0EACC12-77E0-49D6-9DE3-E53B53D76399}" destId="{7E3E61B1-F2D8-4860-A48E-7521B559AFC7}" srcOrd="0" destOrd="0" presId="urn:microsoft.com/office/officeart/2005/8/layout/hierarchy5"/>
    <dgm:cxn modelId="{31AB310E-721B-4EEE-864C-246580CDD2B4}" type="presParOf" srcId="{7E3E61B1-F2D8-4860-A48E-7521B559AFC7}" destId="{CD21FFA9-6E4D-42A2-936C-A8E8C3B96CFD}" srcOrd="0" destOrd="0" presId="urn:microsoft.com/office/officeart/2005/8/layout/hierarchy5"/>
    <dgm:cxn modelId="{C8DE6397-5A0E-4AD1-8037-C65207634908}" type="presParOf" srcId="{E0EACC12-77E0-49D6-9DE3-E53B53D76399}" destId="{98D9C7A7-5A6A-40AF-A4A8-888C10CC922A}" srcOrd="1" destOrd="0" presId="urn:microsoft.com/office/officeart/2005/8/layout/hierarchy5"/>
    <dgm:cxn modelId="{81BE4955-2C90-4F83-BD6D-104197C23961}" type="presParOf" srcId="{98D9C7A7-5A6A-40AF-A4A8-888C10CC922A}" destId="{A395F7D0-E273-492C-8C34-FCEB22246C45}" srcOrd="0" destOrd="0" presId="urn:microsoft.com/office/officeart/2005/8/layout/hierarchy5"/>
    <dgm:cxn modelId="{A2876A35-E9C8-4D29-9DFB-0AC610C2803A}" type="presParOf" srcId="{98D9C7A7-5A6A-40AF-A4A8-888C10CC922A}" destId="{3BC551CD-CBEF-4BBD-96E7-71AE85169AC6}" srcOrd="1" destOrd="0" presId="urn:microsoft.com/office/officeart/2005/8/layout/hierarchy5"/>
    <dgm:cxn modelId="{F31848F2-4C04-45F4-A37A-9D107A6FE859}" type="presParOf" srcId="{8A0A1317-F75B-46B3-AEF1-B6E23050773D}" destId="{E9448FD3-7863-4712-981E-5A37963B6B2D}" srcOrd="1" destOrd="0" presId="urn:microsoft.com/office/officeart/2005/8/layout/hierarchy5"/>
  </dgm:cxnLst>
  <dgm:bg>
    <a:noFill/>
  </dgm:bg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8EC93D4-9F0D-4FC2-94BE-F2034BB71DF9}">
      <dsp:nvSpPr>
        <dsp:cNvPr id="0" name=""/>
        <dsp:cNvSpPr/>
      </dsp:nvSpPr>
      <dsp:spPr>
        <a:xfrm>
          <a:off x="139" y="2480191"/>
          <a:ext cx="1689364" cy="844682"/>
        </a:xfrm>
        <a:prstGeom prst="roundRect">
          <a:avLst>
            <a:gd name="adj" fmla="val 10000"/>
          </a:avLst>
        </a:prstGeom>
        <a:solidFill>
          <a:srgbClr val="00A6AA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Złożenie wniosku</a:t>
          </a:r>
        </a:p>
      </dsp:txBody>
      <dsp:txXfrm>
        <a:off x="24879" y="2504931"/>
        <a:ext cx="1639884" cy="795202"/>
      </dsp:txXfrm>
    </dsp:sp>
    <dsp:sp modelId="{1A65E324-942B-4E01-BF1F-3AD13C81DB28}">
      <dsp:nvSpPr>
        <dsp:cNvPr id="0" name=""/>
        <dsp:cNvSpPr/>
      </dsp:nvSpPr>
      <dsp:spPr>
        <a:xfrm rot="17500715">
          <a:off x="1112723" y="2039475"/>
          <a:ext cx="1829308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829308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1981644" y="2006838"/>
        <a:ext cx="91465" cy="91465"/>
      </dsp:txXfrm>
    </dsp:sp>
    <dsp:sp modelId="{4DB26918-EFD3-4880-8B9F-0377C8D76B79}">
      <dsp:nvSpPr>
        <dsp:cNvPr id="0" name=""/>
        <dsp:cNvSpPr/>
      </dsp:nvSpPr>
      <dsp:spPr>
        <a:xfrm>
          <a:off x="2365250" y="780268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Gdzie?</a:t>
          </a:r>
        </a:p>
      </dsp:txBody>
      <dsp:txXfrm>
        <a:off x="2389990" y="805008"/>
        <a:ext cx="1639884" cy="795202"/>
      </dsp:txXfrm>
    </dsp:sp>
    <dsp:sp modelId="{5C6B95F2-4523-4295-AEEB-89D89769DB70}">
      <dsp:nvSpPr>
        <dsp:cNvPr id="0" name=""/>
        <dsp:cNvSpPr/>
      </dsp:nvSpPr>
      <dsp:spPr>
        <a:xfrm>
          <a:off x="4054615" y="1189513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905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594" y="1185715"/>
        <a:ext cx="33787" cy="33787"/>
      </dsp:txXfrm>
    </dsp:sp>
    <dsp:sp modelId="{38C4D2DE-4F0C-41BB-AD3E-BFF63BB091CF}">
      <dsp:nvSpPr>
        <dsp:cNvPr id="0" name=""/>
        <dsp:cNvSpPr/>
      </dsp:nvSpPr>
      <dsp:spPr>
        <a:xfrm>
          <a:off x="4730360" y="780268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Poznań i delegatury w Kaliszu, Koninie, Lesznie i Pile</a:t>
          </a:r>
        </a:p>
      </dsp:txBody>
      <dsp:txXfrm>
        <a:off x="4755100" y="805008"/>
        <a:ext cx="1639884" cy="795202"/>
      </dsp:txXfrm>
    </dsp:sp>
    <dsp:sp modelId="{2047D734-5719-4F28-90A8-F9D20BC886FD}">
      <dsp:nvSpPr>
        <dsp:cNvPr id="0" name=""/>
        <dsp:cNvSpPr/>
      </dsp:nvSpPr>
      <dsp:spPr>
        <a:xfrm>
          <a:off x="1689504" y="2889436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2010483" y="2885638"/>
        <a:ext cx="33787" cy="33787"/>
      </dsp:txXfrm>
    </dsp:sp>
    <dsp:sp modelId="{F0C853F3-14BE-4DCF-B090-571663117105}">
      <dsp:nvSpPr>
        <dsp:cNvPr id="0" name=""/>
        <dsp:cNvSpPr/>
      </dsp:nvSpPr>
      <dsp:spPr>
        <a:xfrm>
          <a:off x="2365250" y="2480191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Jak?</a:t>
          </a:r>
        </a:p>
      </dsp:txBody>
      <dsp:txXfrm>
        <a:off x="2389990" y="2504931"/>
        <a:ext cx="1639884" cy="795202"/>
      </dsp:txXfrm>
    </dsp:sp>
    <dsp:sp modelId="{C23B02D2-6F67-4D59-811C-35EF67E009DC}">
      <dsp:nvSpPr>
        <dsp:cNvPr id="0" name=""/>
        <dsp:cNvSpPr/>
      </dsp:nvSpPr>
      <dsp:spPr>
        <a:xfrm rot="18770822">
          <a:off x="3895647" y="2525167"/>
          <a:ext cx="993680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993680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67645" y="2513421"/>
        <a:ext cx="49684" cy="49684"/>
      </dsp:txXfrm>
    </dsp:sp>
    <dsp:sp modelId="{04F512E5-C968-4ECB-8F35-859A3CA0C377}">
      <dsp:nvSpPr>
        <dsp:cNvPr id="0" name=""/>
        <dsp:cNvSpPr/>
      </dsp:nvSpPr>
      <dsp:spPr>
        <a:xfrm>
          <a:off x="4730360" y="175165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Osobiście</a:t>
          </a:r>
        </a:p>
      </dsp:txBody>
      <dsp:txXfrm>
        <a:off x="4755100" y="1776392"/>
        <a:ext cx="1639884" cy="795202"/>
      </dsp:txXfrm>
    </dsp:sp>
    <dsp:sp modelId="{AC4722C7-BC81-4DC6-AC88-5AB038CC465D}">
      <dsp:nvSpPr>
        <dsp:cNvPr id="0" name=""/>
        <dsp:cNvSpPr/>
      </dsp:nvSpPr>
      <dsp:spPr>
        <a:xfrm>
          <a:off x="6419725" y="2160898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40704" y="2157100"/>
        <a:ext cx="33787" cy="33787"/>
      </dsp:txXfrm>
    </dsp:sp>
    <dsp:sp modelId="{703D6FA2-C72D-44BE-AFB0-6970BC2B571E}">
      <dsp:nvSpPr>
        <dsp:cNvPr id="0" name=""/>
        <dsp:cNvSpPr/>
      </dsp:nvSpPr>
      <dsp:spPr>
        <a:xfrm>
          <a:off x="7095471" y="175165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Tylko po wcześniejszej rejestracji internetowej</a:t>
          </a:r>
        </a:p>
      </dsp:txBody>
      <dsp:txXfrm>
        <a:off x="7120211" y="1776392"/>
        <a:ext cx="1639884" cy="795202"/>
      </dsp:txXfrm>
    </dsp:sp>
    <dsp:sp modelId="{C6F239AF-2842-436E-A32C-9A347D2C96F8}">
      <dsp:nvSpPr>
        <dsp:cNvPr id="0" name=""/>
        <dsp:cNvSpPr/>
      </dsp:nvSpPr>
      <dsp:spPr>
        <a:xfrm rot="2829178">
          <a:off x="3895647" y="3253706"/>
          <a:ext cx="993680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993680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67645" y="3241959"/>
        <a:ext cx="49684" cy="49684"/>
      </dsp:txXfrm>
    </dsp:sp>
    <dsp:sp modelId="{279EA419-0ECB-4D80-B78A-9B46A21704D4}">
      <dsp:nvSpPr>
        <dsp:cNvPr id="0" name=""/>
        <dsp:cNvSpPr/>
      </dsp:nvSpPr>
      <dsp:spPr>
        <a:xfrm>
          <a:off x="4730360" y="3208729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Pocztą z późniejszym osobistym stawiennictwem uzupełnieniem odcisków</a:t>
          </a:r>
        </a:p>
      </dsp:txBody>
      <dsp:txXfrm>
        <a:off x="4755100" y="3233469"/>
        <a:ext cx="1639884" cy="795202"/>
      </dsp:txXfrm>
    </dsp:sp>
    <dsp:sp modelId="{9558C01E-32D2-4FA3-B8DB-17F03557B540}">
      <dsp:nvSpPr>
        <dsp:cNvPr id="0" name=""/>
        <dsp:cNvSpPr/>
      </dsp:nvSpPr>
      <dsp:spPr>
        <a:xfrm rot="19457599">
          <a:off x="6341506" y="3375129"/>
          <a:ext cx="832183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832183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6736793" y="3367420"/>
        <a:ext cx="41609" cy="41609"/>
      </dsp:txXfrm>
    </dsp:sp>
    <dsp:sp modelId="{16357FB6-423B-4DF6-87EA-B417C10D49EF}">
      <dsp:nvSpPr>
        <dsp:cNvPr id="0" name=""/>
        <dsp:cNvSpPr/>
      </dsp:nvSpPr>
      <dsp:spPr>
        <a:xfrm>
          <a:off x="7095471" y="2723037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Odciski  po wcześniejszej rejestracji wizyty przez Internet</a:t>
          </a:r>
        </a:p>
      </dsp:txBody>
      <dsp:txXfrm>
        <a:off x="7120211" y="2747777"/>
        <a:ext cx="1639884" cy="795202"/>
      </dsp:txXfrm>
    </dsp:sp>
    <dsp:sp modelId="{9693EEC1-A479-4D97-A044-A476970FBB2B}">
      <dsp:nvSpPr>
        <dsp:cNvPr id="0" name=""/>
        <dsp:cNvSpPr/>
      </dsp:nvSpPr>
      <dsp:spPr>
        <a:xfrm rot="2142401">
          <a:off x="6341506" y="3860821"/>
          <a:ext cx="832183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832183" y="13095"/>
              </a:lnTo>
            </a:path>
          </a:pathLst>
        </a:custGeom>
        <a:noFill/>
        <a:ln w="12700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/>
        </a:p>
      </dsp:txBody>
      <dsp:txXfrm>
        <a:off x="6736793" y="3853112"/>
        <a:ext cx="41609" cy="41609"/>
      </dsp:txXfrm>
    </dsp:sp>
    <dsp:sp modelId="{920348FE-8DE0-4FC7-8A1B-F5A2944B6D82}">
      <dsp:nvSpPr>
        <dsp:cNvPr id="0" name=""/>
        <dsp:cNvSpPr/>
      </dsp:nvSpPr>
      <dsp:spPr>
        <a:xfrm>
          <a:off x="7095471" y="3694422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Odciski po telefonicznej rejestracji wizyty, gdy wysłane wezwanie do uzupełnienia </a:t>
          </a:r>
          <a:r>
            <a:rPr lang="pl-PL" sz="1100" kern="1200" dirty="0" err="1">
              <a:latin typeface="+mj-lt"/>
            </a:rPr>
            <a:t>bf</a:t>
          </a:r>
          <a:r>
            <a:rPr lang="pl-PL" sz="1100" kern="1200" dirty="0">
              <a:latin typeface="+mj-lt"/>
            </a:rPr>
            <a:t> </a:t>
          </a:r>
        </a:p>
      </dsp:txBody>
      <dsp:txXfrm>
        <a:off x="7120211" y="3719162"/>
        <a:ext cx="1639884" cy="795202"/>
      </dsp:txXfrm>
    </dsp:sp>
    <dsp:sp modelId="{0762F2FF-3755-49E2-8035-BF51FEF8D488}">
      <dsp:nvSpPr>
        <dsp:cNvPr id="0" name=""/>
        <dsp:cNvSpPr/>
      </dsp:nvSpPr>
      <dsp:spPr>
        <a:xfrm rot="4099285">
          <a:off x="1112723" y="3739398"/>
          <a:ext cx="1829308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1829308" y="13095"/>
              </a:lnTo>
            </a:path>
          </a:pathLst>
        </a:custGeom>
        <a:noFill/>
        <a:ln w="12700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1981644" y="3706761"/>
        <a:ext cx="91465" cy="91465"/>
      </dsp:txXfrm>
    </dsp:sp>
    <dsp:sp modelId="{E8572EB9-3448-4A29-B34B-5D1A8D1CE11B}">
      <dsp:nvSpPr>
        <dsp:cNvPr id="0" name=""/>
        <dsp:cNvSpPr/>
      </dsp:nvSpPr>
      <dsp:spPr>
        <a:xfrm>
          <a:off x="2365250" y="4180114"/>
          <a:ext cx="1689364" cy="844682"/>
        </a:xfrm>
        <a:prstGeom prst="roundRect">
          <a:avLst>
            <a:gd name="adj" fmla="val 10000"/>
          </a:avLst>
        </a:prstGeom>
        <a:solidFill>
          <a:srgbClr val="0083A5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5240" tIns="15240" rIns="15240" bIns="152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2400" kern="1200" dirty="0">
              <a:latin typeface="+mj-lt"/>
            </a:rPr>
            <a:t>Kiedy?</a:t>
          </a:r>
        </a:p>
      </dsp:txBody>
      <dsp:txXfrm>
        <a:off x="2389990" y="4204854"/>
        <a:ext cx="1639884" cy="795202"/>
      </dsp:txXfrm>
    </dsp:sp>
    <dsp:sp modelId="{7E3E61B1-F2D8-4860-A48E-7521B559AFC7}">
      <dsp:nvSpPr>
        <dsp:cNvPr id="0" name=""/>
        <dsp:cNvSpPr/>
      </dsp:nvSpPr>
      <dsp:spPr>
        <a:xfrm>
          <a:off x="4054615" y="4589359"/>
          <a:ext cx="675745" cy="26191"/>
        </a:xfrm>
        <a:custGeom>
          <a:avLst/>
          <a:gdLst/>
          <a:ahLst/>
          <a:cxnLst/>
          <a:rect l="0" t="0" r="0" b="0"/>
          <a:pathLst>
            <a:path>
              <a:moveTo>
                <a:pt x="0" y="13095"/>
              </a:moveTo>
              <a:lnTo>
                <a:pt x="675745" y="13095"/>
              </a:lnTo>
            </a:path>
          </a:pathLst>
        </a:custGeom>
        <a:noFill/>
        <a:ln w="15875" cap="flat" cmpd="sng" algn="ctr">
          <a:solidFill>
            <a:srgbClr val="00638E"/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700" tIns="0" rIns="12700" bIns="0" numCol="1" spcCol="1270" anchor="ctr" anchorCtr="0">
          <a:noAutofit/>
        </a:bodyPr>
        <a:lstStyle/>
        <a:p>
          <a:pPr marL="0" lvl="0" indent="0" algn="ctr" defTabSz="222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00" kern="1200">
            <a:latin typeface="+mj-lt"/>
          </a:endParaRPr>
        </a:p>
      </dsp:txBody>
      <dsp:txXfrm>
        <a:off x="4375594" y="4585562"/>
        <a:ext cx="33787" cy="33787"/>
      </dsp:txXfrm>
    </dsp:sp>
    <dsp:sp modelId="{A395F7D0-E273-492C-8C34-FCEB22246C45}">
      <dsp:nvSpPr>
        <dsp:cNvPr id="0" name=""/>
        <dsp:cNvSpPr/>
      </dsp:nvSpPr>
      <dsp:spPr>
        <a:xfrm>
          <a:off x="4730360" y="4180114"/>
          <a:ext cx="1689364" cy="844682"/>
        </a:xfrm>
        <a:prstGeom prst="roundRect">
          <a:avLst>
            <a:gd name="adj" fmla="val 10000"/>
          </a:avLst>
        </a:prstGeom>
        <a:solidFill>
          <a:srgbClr val="00638E"/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6985" tIns="6985" rIns="6985" bIns="6985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>
              <a:latin typeface="+mj-lt"/>
            </a:rPr>
            <a:t>Najpóźniej w ostatnim dniu legalnego pobytu</a:t>
          </a:r>
        </a:p>
      </dsp:txBody>
      <dsp:txXfrm>
        <a:off x="4755100" y="4204854"/>
        <a:ext cx="1639884" cy="79520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5">
  <dgm:title val=""/>
  <dgm:desc val=""/>
  <dgm:catLst>
    <dgm:cat type="hierarchy" pri="6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4">
          <dgm:prSet phldr="1"/>
        </dgm:pt>
        <dgm:pt modelId="5">
          <dgm:prSet phldr="1"/>
        </dgm:pt>
        <dgm:pt modelId="6">
          <dgm:prSet phldr="1"/>
        </dgm:pt>
      </dgm:ptLst>
      <dgm:cxnLst>
        <dgm:cxn modelId="7" srcId="0" destId="1" srcOrd="0" destOrd="0"/>
        <dgm:cxn modelId="8" srcId="1" destId="2" srcOrd="0" destOrd="0"/>
        <dgm:cxn modelId="9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10" srcId="0" destId="4" srcOrd="1" destOrd="0"/>
        <dgm:cxn modelId="11" srcId="0" destId="5" srcOrd="2" destOrd="0"/>
        <dgm:cxn modelId="12" srcId="0" destId="6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3"/>
      </dgm:ptLst>
      <dgm:cxnLst>
        <dgm:cxn modelId="4" srcId="0" destId="1" srcOrd="0" destOrd="0"/>
        <dgm:cxn modelId="13" srcId="1" destId="11" srcOrd="0" destOrd="0"/>
        <dgm:cxn modelId="14" srcId="1" destId="12" srcOrd="1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  <dgm:pt modelId="4"/>
        <dgm:pt modelId="5"/>
        <dgm:pt modelId="6"/>
        <dgm:pt modelId="7"/>
      </dgm:ptLst>
      <dgm:cxnLst>
        <dgm:cxn modelId="8" srcId="0" destId="1" srcOrd="0" destOrd="0"/>
        <dgm:cxn modelId="9" srcId="1" destId="2" srcOrd="0" destOrd="0"/>
        <dgm:cxn modelId="10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  <dgm:cxn modelId="11" srcId="0" destId="4" srcOrd="1" destOrd="0"/>
        <dgm:cxn modelId="12" srcId="0" destId="5" srcOrd="2" destOrd="0"/>
        <dgm:cxn modelId="13" srcId="0" destId="6" srcOrd="3" destOrd="0"/>
        <dgm:cxn modelId="14" srcId="0" destId="7" srcOrd="4" destOrd="0"/>
      </dgm:cxnLst>
      <dgm:bg/>
      <dgm:whole/>
    </dgm:dataModel>
  </dgm:clrData>
  <dgm:layoutNode name="mainComposite">
    <dgm:varLst>
      <dgm:chPref val="1"/>
      <dgm:dir/>
      <dgm:animOne val="branch"/>
      <dgm:animLvl val="lvl"/>
      <dgm:resizeHandles val="exact"/>
    </dgm:varLst>
    <dgm:alg type="composite"/>
    <dgm:presOf/>
    <dgm:shape xmlns:r="http://schemas.openxmlformats.org/officeDocument/2006/relationships" r:blip="">
      <dgm:adjLst/>
    </dgm:shape>
    <dgm:choose name="Name0">
      <dgm:if name="Name1" axis="ch" ptType="node" func="cnt" op="gte" val="2">
        <dgm:choose name="Name2">
          <dgm:if name="Name3" func="var" arg="dir" op="equ" val="norm">
            <dgm:constrLst>
              <dgm:constr type="l" for="ch" forName="hierFlow"/>
              <dgm:constr type="t" for="ch" forName="hierFlow" refType="h" fact="0.3"/>
              <dgm:constr type="r" for="ch" forName="hierFlow" refType="w" fact="0.98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if>
          <dgm:else name="Name4">
            <dgm:constrLst>
              <dgm:constr type="l" for="ch" forName="hierFlow" refType="w" fact="0.02"/>
              <dgm:constr type="t" for="ch" forName="hierFlow" refType="h" fact="0.3"/>
              <dgm:constr type="r" for="ch" forName="hierFlow" refType="w"/>
              <dgm:constr type="b" for="ch" forName="hierFlow" refType="h" fact="0.96"/>
              <dgm:constr type="l" for="ch" forName="bgShapesFlow"/>
              <dgm:constr type="t" for="ch" forName="bgShapesFlow"/>
              <dgm:constr type="r" for="ch" forName="bgShapesFlow" refType="w"/>
              <dgm:constr type="b" for="ch" forName="bgShapesFlow" refType="h"/>
              <dgm:constr type="h" for="des" forName="level1Shape" refType="h"/>
              <dgm:constr type="w" for="des" forName="level1Shape" refType="h" refFor="des" refForName="level1Shape" fact="2"/>
              <dgm:constr type="w" for="des" forName="level2Shape" refType="w" refFor="des" refForName="level1Shape" op="equ"/>
              <dgm:constr type="h" for="des" forName="level2Shape" refType="h" refFor="des" refForName="level1Shape" op="equ"/>
              <dgm:constr type="sp" for="des" refType="w" refFor="des" refForName="level1Shape" op="equ" fact="0.4"/>
              <dgm:constr type="sibSp" for="des" forName="hierChild1" refType="h" refFor="des" refForName="level1Shape" op="equ" fact="0.15"/>
              <dgm:constr type="sibSp" for="des" forName="hierChild2" refType="sibSp" refFor="des" refForName="hierChild1" op="equ"/>
              <dgm:constr type="sibSp" for="des" forName="hierChild3" refType="sibSp" refFor="des" refForName="hierChild1" op="equ"/>
              <dgm:constr type="userA" for="des" refType="w" refFor="des" refForName="level1Shape" op="equ"/>
              <dgm:constr type="userB" for="des" refType="sp" refFor="des" op="equ"/>
              <dgm:constr type="w" for="des" forName="firstBuf" refType="w" refFor="des" refForName="level1Shape" fact="0.1"/>
            </dgm:constrLst>
          </dgm:else>
        </dgm:choose>
      </dgm:if>
      <dgm:else name="Name5">
        <dgm:constrLst>
          <dgm:constr type="l" for="ch" forName="hierFlow"/>
          <dgm:constr type="t" for="ch" forName="hierFlow"/>
          <dgm:constr type="r" for="ch" forName="hierFlow" refType="w"/>
          <dgm:constr type="b" for="ch" forName="hierFlow" refType="h"/>
          <dgm:constr type="l" for="ch" forName="bgShapesFlow"/>
          <dgm:constr type="t" for="ch" forName="bgShapesFlow"/>
          <dgm:constr type="r" for="ch" forName="bgShapesFlow" refType="w"/>
          <dgm:constr type="b" for="ch" forName="bgShapesFlow" refType="h"/>
          <dgm:constr type="h" for="des" forName="level1Shape" refType="h"/>
          <dgm:constr type="w" for="des" forName="level1Shape" refType="h" refFor="des" refForName="level1Shape" fact="2"/>
          <dgm:constr type="w" for="des" forName="level2Shape" refType="w" refFor="des" refForName="level1Shape" op="equ"/>
          <dgm:constr type="h" for="des" forName="level2Shape" refType="h" refFor="des" refForName="level1Shape" op="equ"/>
          <dgm:constr type="sp" for="des" refType="w" refFor="des" refForName="level1Shape" op="equ" fact="0.4"/>
          <dgm:constr type="sibSp" for="des" forName="hierChild1" refType="h" refFor="des" refForName="level1Shape" op="equ" fact="0.15"/>
          <dgm:constr type="sibSp" for="des" forName="hierChild2" refType="sibSp" refFor="des" refForName="hierChild1" op="equ"/>
          <dgm:constr type="sibSp" for="des" forName="hierChild3" refType="sibSp" refFor="des" refForName="hierChild1" op="equ"/>
          <dgm:constr type="userA" for="des" refType="w" refFor="des" refForName="level1Shape" op="equ"/>
          <dgm:constr type="userB" for="des" refType="sp" refFor="des" op="equ"/>
          <dgm:constr type="w" for="des" forName="firstBuf" refType="w" refFor="des" refForName="level1Shape" fact="0.1"/>
        </dgm:constrLst>
      </dgm:else>
    </dgm:choose>
    <dgm:ruleLst/>
    <dgm:layoutNode name="hierFlow">
      <dgm:choose name="Name6">
        <dgm:if name="Name7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  <dgm:param type="fallback" val="2D"/>
          </dgm:alg>
        </dgm:if>
        <dgm:else name="Name8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  <dgm:param type="fallback" val="2D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primFontSz" for="des" ptType="node" op="equ" val="65"/>
        <dgm:constr type="primFontSz" for="des" forName="connTx" op="equ" val="55"/>
        <dgm:constr type="primFontSz" for="des" forName="connTx" refType="primFontSz" refFor="des" refPtType="node" op="lte" fact="0.8"/>
      </dgm:constrLst>
      <dgm:ruleLst/>
      <dgm:choose name="Name9">
        <dgm:if name="Name10" axis="ch" ptType="node" func="cnt" op="gte" val="2">
          <dgm:layoutNode name="firstBuf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1"/>
      </dgm:choose>
      <dgm:layoutNode name="hierChild1">
        <dgm:varLst>
          <dgm:chPref val="1"/>
          <dgm:animOne val="branch"/>
          <dgm:animLvl val="lvl"/>
        </dgm:varLst>
        <dgm:choose name="Name12">
          <dgm:if name="Name13" func="var" arg="dir" op="equ" val="norm">
            <dgm:alg type="hierChild">
              <dgm:param type="linDir" val="fromT"/>
              <dgm:param type="chAlign" val="l"/>
            </dgm:alg>
          </dgm:if>
          <dgm:else name="Name14">
            <dgm:alg type="hierChild">
              <dgm:param type="linDir" val="fromT"/>
              <dgm:param type="ch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forEach name="Name15" axis="ch" cnt="3">
          <dgm:forEach name="Name16" axis="self" ptType="node">
            <dgm:layoutNode name="Name17">
              <dgm:choose name="Name18">
                <dgm:if name="Name19" func="var" arg="dir" op="equ" val="norm">
                  <dgm:alg type="hierRoot">
                    <dgm:param type="hierAlign" val="lCtrCh"/>
                  </dgm:alg>
                </dgm:if>
                <dgm:else name="Name20">
                  <dgm:alg type="hierRoot">
                    <dgm:param type="hierAlign" val="rCtrCh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constrLst/>
              <dgm:ruleLst/>
              <dgm:layoutNode name="level1Shape" styleLbl="node0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tMarg" refType="primFontSz" fact="0.05"/>
                  <dgm:constr type="bMarg" refType="primFontSz" fact="0.05"/>
                  <dgm:constr type="lMarg" refType="primFontSz" fact="0.05"/>
                  <dgm:constr type="rMarg" refType="primFontSz" fact="0.05"/>
                </dgm:constrLst>
                <dgm:ruleLst>
                  <dgm:rule type="primFontSz" val="5" fact="NaN" max="NaN"/>
                </dgm:ruleLst>
              </dgm:layoutNode>
              <dgm:layoutNode name="hierChild2">
                <dgm:choose name="Name21">
                  <dgm:if name="Name22" func="var" arg="dir" op="equ" val="norm">
                    <dgm:alg type="hierChild">
                      <dgm:param type="linDir" val="fromT"/>
                      <dgm:param type="chAlign" val="l"/>
                    </dgm:alg>
                  </dgm:if>
                  <dgm:else name="Name23">
                    <dgm:alg type="hierChild">
                      <dgm:param type="linDir" val="fromT"/>
                      <dgm:param type="ch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  <dgm:forEach name="repeat" axis="ch">
                  <dgm:forEach name="Name24" axis="self" ptType="parTrans" cnt="1">
                    <dgm:layoutNode name="Name25">
                      <dgm:choose name="Name26">
                        <dgm:if name="Name27" func="var" arg="dir" op="equ" val="norm">
                          <dgm:alg type="conn">
                            <dgm:param type="dim" val="1D"/>
                            <dgm:param type="begPts" val="midR"/>
                            <dgm:param type="endPts" val="midL"/>
                            <dgm:param type="endSty" val="noArr"/>
                          </dgm:alg>
                        </dgm:if>
                        <dgm:else name="Name28">
                          <dgm:alg type="conn">
                            <dgm:param type="dim" val="1D"/>
                            <dgm:param type="begPts" val="midL"/>
                            <dgm:param type="endPts" val="midR"/>
                            <dgm:param type="endSty" val="noArr"/>
                          </dgm:alg>
                        </dgm:else>
                      </dgm:choose>
                      <dgm:shape xmlns:r="http://schemas.openxmlformats.org/officeDocument/2006/relationships" type="conn" r:blip="">
                        <dgm:adjLst/>
                      </dgm:shape>
                      <dgm:presOf axis="self"/>
                      <dgm:constrLst>
                        <dgm:constr type="w" val="1"/>
                        <dgm:constr type="h" val="5"/>
                        <dgm:constr type="connDist"/>
                        <dgm:constr type="begPad"/>
                        <dgm:constr type="endPad"/>
                        <dgm:constr type="userA" for="ch" refType="connDist"/>
                      </dgm:constrLst>
                      <dgm:ruleLst/>
                      <dgm:layoutNode name="connTx">
                        <dgm:alg type="tx">
                          <dgm:param type="autoTxRot" val="grav"/>
                        </dgm:alg>
                        <dgm:shape xmlns:r="http://schemas.openxmlformats.org/officeDocument/2006/relationships" type="rect" r:blip="" hideGeom="1">
                          <dgm:adjLst/>
                        </dgm:shape>
                        <dgm:presOf axis="self"/>
                        <dgm:constrLst>
                          <dgm:constr type="userA"/>
                          <dgm:constr type="w" refType="userA" fact="0.05"/>
                          <dgm:constr type="h" refType="userA" fact="0.05"/>
                          <dgm:constr type="lMarg" val="1"/>
                          <dgm:constr type="rMarg" val="1"/>
                          <dgm:constr type="tMarg"/>
                          <dgm:constr type="bMarg"/>
                        </dgm:constrLst>
                        <dgm:ruleLst>
                          <dgm:rule type="h" val="NaN" fact="0.25" max="NaN"/>
                          <dgm:rule type="w" val="NaN" fact="0.8" max="NaN"/>
                          <dgm:rule type="primFontSz" val="5" fact="NaN" max="NaN"/>
                        </dgm:ruleLst>
                      </dgm:layoutNode>
                    </dgm:layoutNode>
                  </dgm:forEach>
                  <dgm:forEach name="Name29" axis="self" ptType="node">
                    <dgm:layoutNode name="Name30">
                      <dgm:choose name="Name31">
                        <dgm:if name="Name32" func="var" arg="dir" op="equ" val="norm">
                          <dgm:alg type="hierRoot">
                            <dgm:param type="hierAlign" val="lCtrCh"/>
                          </dgm:alg>
                        </dgm:if>
                        <dgm:else name="Name33">
                          <dgm:alg type="hierRoot">
                            <dgm:param type="hierAlign" val="rCtrCh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/>
                      <dgm:layoutNode name="level2Shape">
                        <dgm:alg type="tx"/>
                        <dgm:shape xmlns:r="http://schemas.openxmlformats.org/officeDocument/2006/relationships" type="roundRect" r:blip="">
                          <dgm:adjLst>
                            <dgm:adj idx="1" val="0.1"/>
                          </dgm:adjLst>
                        </dgm:shape>
                        <dgm:presOf axis="self"/>
                        <dgm:constrLst>
                          <dgm:constr type="tMarg" refType="primFontSz" fact="0.05"/>
                          <dgm:constr type="bMarg" refType="primFontSz" fact="0.05"/>
                          <dgm:constr type="lMarg" refType="primFontSz" fact="0.05"/>
                          <dgm:constr type="rMarg" refType="primFontSz" fact="0.05"/>
                        </dgm:constrLst>
                        <dgm:ruleLst>
                          <dgm:rule type="primFontSz" val="5" fact="NaN" max="NaN"/>
                        </dgm:ruleLst>
                      </dgm:layoutNode>
                      <dgm:layoutNode name="hierChild3">
                        <dgm:choose name="Name34">
                          <dgm:if name="Name35" func="var" arg="dir" op="equ" val="norm">
                            <dgm:alg type="hierChild">
                              <dgm:param type="linDir" val="fromT"/>
                              <dgm:param type="chAlign" val="l"/>
                            </dgm:alg>
                          </dgm:if>
                          <dgm:else name="Name36">
                            <dgm:alg type="hierChild">
                              <dgm:param type="linDir" val="fromT"/>
                              <dgm:param type="chAlign" val="r"/>
                            </dgm:alg>
                          </dgm:else>
                        </dgm:choose>
                        <dgm:shape xmlns:r="http://schemas.openxmlformats.org/officeDocument/2006/relationships" r:blip="">
                          <dgm:adjLst/>
                        </dgm:shape>
                        <dgm:presOf/>
                        <dgm:constrLst/>
                        <dgm:ruleLst/>
                        <dgm:forEach name="Name37" ref="repeat"/>
                      </dgm:layoutNode>
                    </dgm:layoutNode>
                  </dgm:forEach>
                </dgm:forEach>
              </dgm:layoutNode>
            </dgm:layoutNode>
          </dgm:forEach>
        </dgm:forEach>
      </dgm:layoutNode>
    </dgm:layoutNode>
    <dgm:layoutNode name="bgShapesFlow">
      <dgm:choose name="Name38">
        <dgm:if name="Name39" func="var" arg="dir" op="equ" val="norm">
          <dgm:alg type="lin">
            <dgm:param type="linDir" val="fromL"/>
            <dgm:param type="nodeVertAlign" val="mid"/>
            <dgm:param type="vertAlign" val="mid"/>
            <dgm:param type="nodeHorzAlign" val="l"/>
            <dgm:param type="horzAlign" val="l"/>
          </dgm:alg>
        </dgm:if>
        <dgm:else name="Name40">
          <dgm:alg type="lin">
            <dgm:param type="linDir" val="fromR"/>
            <dgm:param type="nodeVertAlign" val="mid"/>
            <dgm:param type="vertAlign" val="mid"/>
            <dgm:param type="nodeHorzAlign" val="r"/>
            <dgm:param type="horzAlign" val="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w" for="ch" forName="rectComp" refType="w"/>
        <dgm:constr type="h" for="ch" forName="rectComp" refType="h"/>
        <dgm:constr type="h" for="des" forName="bgRect" refType="h"/>
        <dgm:constr type="primFontSz" for="des" forName="bgRectTx" op="equ" val="65"/>
      </dgm:constrLst>
      <dgm:ruleLst/>
      <dgm:forEach name="Name41" axis="ch" ptType="node" st="2">
        <dgm:layoutNode name="rectComp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userA"/>
            <dgm:constr type="l" for="ch" forName="bgRect"/>
            <dgm:constr type="t" for="ch" forName="bgRect"/>
            <dgm:constr type="w" for="ch" forName="bgRect" refType="userA" fact="1.2"/>
            <dgm:constr type="l" for="ch" forName="bgRectTx"/>
            <dgm:constr type="t" for="ch" forName="bgRectTx"/>
            <dgm:constr type="h" for="ch" forName="bgRectTx" refType="h" refFor="ch" refForName="bgRect" fact="0.3"/>
            <dgm:constr type="w" for="ch" forName="bgRectTx" refType="w" refFor="ch" refForName="bgRect" op="equ"/>
          </dgm:constrLst>
          <dgm:ruleLst/>
          <dgm:layoutNode name="bgRect" styleLbl="bgShp">
            <dgm:alg type="sp"/>
            <dgm:shape xmlns:r="http://schemas.openxmlformats.org/officeDocument/2006/relationships" type="roundRect" r:blip="" zOrderOff="-999">
              <dgm:adjLst>
                <dgm:adj idx="1" val="0.1"/>
              </dgm:adjLst>
            </dgm:shape>
            <dgm:presOf axis="desOrSelf" ptType="node"/>
            <dgm:constrLst/>
            <dgm:ruleLst/>
          </dgm:layoutNode>
          <dgm:layoutNode name="bgRectTx" styleLbl="bgShp">
            <dgm:varLst>
              <dgm:bulletEnabled val="1"/>
            </dgm:varLst>
            <dgm:alg type="tx"/>
            <dgm:shape xmlns:r="http://schemas.openxmlformats.org/officeDocument/2006/relationships" type="rect" r:blip="" zOrderOff="-999" hideGeom="1">
              <dgm:adjLst/>
            </dgm:shape>
            <dgm:presOf axis="desOrSelf" ptType="node"/>
            <dgm:constrLst/>
            <dgm:ruleLst>
              <dgm:rule type="primFontSz" val="5" fact="NaN" max="NaN"/>
            </dgm:ruleLst>
          </dgm:layoutNode>
        </dgm:layoutNode>
        <dgm:choose name="Name42">
          <dgm:if name="Name43" axis="self" ptType="node" func="revPos" op="gte" val="2">
            <dgm:layoutNode name="spComp">
              <dgm:alg type="composite"/>
              <dgm:shape xmlns:r="http://schemas.openxmlformats.org/officeDocument/2006/relationships" r:blip="">
                <dgm:adjLst/>
              </dgm:shape>
              <dgm:presOf/>
              <dgm:constrLst>
                <dgm:constr type="userA"/>
                <dgm:constr type="userB"/>
                <dgm:constr type="l" for="ch" forName="hSp"/>
                <dgm:constr type="t" for="ch" forName="hSp"/>
                <dgm:constr type="w" for="ch" forName="hSp" refType="userB"/>
                <dgm:constr type="wOff" for="ch" forName="hSp" refType="userA" fact="-0.2"/>
              </dgm:constrLst>
              <dgm:ruleLst/>
              <dgm:layoutNode name="hSp">
                <dgm:alg type="sp"/>
                <dgm:shape xmlns:r="http://schemas.openxmlformats.org/officeDocument/2006/relationships" r:blip="">
                  <dgm:adjLst/>
                </dgm:shape>
                <dgm:presOf/>
                <dgm:constrLst/>
                <dgm:ruleLst/>
              </dgm:layoutNode>
            </dgm:layoutNode>
          </dgm:if>
          <dgm:else name="Name44"/>
        </dgm:choos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>
            <a:extLst>
              <a:ext uri="{FF2B5EF4-FFF2-40B4-BE49-F238E27FC236}">
                <a16:creationId xmlns:a16="http://schemas.microsoft.com/office/drawing/2014/main" id="{59E9E002-0E32-4924-A8B7-71C61B97874F}"/>
              </a:ext>
            </a:extLst>
          </p:cNvPr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06488" y="812800"/>
            <a:ext cx="5343525" cy="4006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sp>
      <p:sp>
        <p:nvSpPr>
          <p:cNvPr id="2" name="Rectangle 2">
            <a:extLst>
              <a:ext uri="{FF2B5EF4-FFF2-40B4-BE49-F238E27FC236}">
                <a16:creationId xmlns:a16="http://schemas.microsoft.com/office/drawing/2014/main" id="{4160035C-FD08-4FA7-AA76-A2667775EC74}"/>
              </a:ext>
            </a:extLst>
          </p:cNvPr>
          <p:cNvSpPr>
            <a:spLocks noGrp="1" noChangeArrowheads="1"/>
          </p:cNvSpPr>
          <p:nvPr>
            <p:ph type="body"/>
          </p:nvPr>
        </p:nvSpPr>
        <p:spPr bwMode="auto">
          <a:xfrm>
            <a:off x="755650" y="5078413"/>
            <a:ext cx="6046788" cy="4810125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pl-PL" altLang="pl-PL" noProof="0"/>
          </a:p>
        </p:txBody>
      </p:sp>
      <p:sp>
        <p:nvSpPr>
          <p:cNvPr id="2051" name="Rectangle 3">
            <a:extLst>
              <a:ext uri="{FF2B5EF4-FFF2-40B4-BE49-F238E27FC236}">
                <a16:creationId xmlns:a16="http://schemas.microsoft.com/office/drawing/2014/main" id="{C0D372F8-D226-465F-8449-CBCE1D9BB047}"/>
              </a:ext>
            </a:extLst>
          </p:cNvPr>
          <p:cNvSpPr>
            <a:spLocks noGrp="1" noChangeArrowheads="1"/>
          </p:cNvSpPr>
          <p:nvPr>
            <p:ph type="hdr"/>
          </p:nvPr>
        </p:nvSpPr>
        <p:spPr bwMode="auto">
          <a:xfrm>
            <a:off x="0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2" name="Rectangle 4">
            <a:extLst>
              <a:ext uri="{FF2B5EF4-FFF2-40B4-BE49-F238E27FC236}">
                <a16:creationId xmlns:a16="http://schemas.microsoft.com/office/drawing/2014/main" id="{57900F53-C759-4A16-B53C-0F860B806483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4278313" y="0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3" name="Rectangle 5">
            <a:extLst>
              <a:ext uri="{FF2B5EF4-FFF2-40B4-BE49-F238E27FC236}">
                <a16:creationId xmlns:a16="http://schemas.microsoft.com/office/drawing/2014/main" id="{CF8C5A94-D125-4984-B2F9-DC1856F3536F}"/>
              </a:ext>
            </a:extLst>
          </p:cNvPr>
          <p:cNvSpPr>
            <a:spLocks noGrp="1" noChangeArrowheads="1"/>
          </p:cNvSpPr>
          <p:nvPr>
            <p:ph type="ftr"/>
          </p:nvPr>
        </p:nvSpPr>
        <p:spPr bwMode="auto">
          <a:xfrm>
            <a:off x="0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endParaRPr lang="pl-PL" altLang="pl-PL"/>
          </a:p>
        </p:txBody>
      </p:sp>
      <p:sp>
        <p:nvSpPr>
          <p:cNvPr id="2054" name="Rectangle 6">
            <a:extLst>
              <a:ext uri="{FF2B5EF4-FFF2-40B4-BE49-F238E27FC236}">
                <a16:creationId xmlns:a16="http://schemas.microsoft.com/office/drawing/2014/main" id="{37CBBF30-5081-46A0-AE8C-059E3889038F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4278313" y="10156825"/>
            <a:ext cx="3279775" cy="5334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 eaLnBrk="1">
              <a:lnSpc>
                <a:spcPct val="95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  <a:tab pos="2171700" algn="l"/>
                <a:tab pos="2895600" algn="l"/>
              </a:tabLst>
              <a:defRPr sz="1400">
                <a:solidFill>
                  <a:srgbClr val="000000"/>
                </a:solidFill>
                <a:latin typeface="Times New Roman" panose="02020603050405020304" pitchFamily="18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4EB8C99C-2981-41EA-8FB8-9404D2796F32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anose="02020603050405020304" pitchFamily="18" charset="0"/>
      <a:defRPr sz="1200" kern="1200">
        <a:solidFill>
          <a:srgbClr val="000000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6">
            <a:extLst>
              <a:ext uri="{FF2B5EF4-FFF2-40B4-BE49-F238E27FC236}">
                <a16:creationId xmlns:a16="http://schemas.microsoft.com/office/drawing/2014/main" id="{34C17157-4C50-4D3A-A4F2-C31703F771DA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2C5081AF-4883-4FD2-856F-A07A454131BE}" type="slidenum">
              <a:rPr lang="pl-PL" altLang="pl-PL" sz="1400" smtClean="0"/>
              <a:pPr>
                <a:spcBef>
                  <a:spcPct val="0"/>
                </a:spcBef>
              </a:pPr>
              <a:t>1</a:t>
            </a:fld>
            <a:endParaRPr lang="pl-PL" altLang="pl-PL" sz="1400" dirty="0"/>
          </a:p>
        </p:txBody>
      </p:sp>
      <p:sp>
        <p:nvSpPr>
          <p:cNvPr id="4099" name="Rectangle 1">
            <a:extLst>
              <a:ext uri="{FF2B5EF4-FFF2-40B4-BE49-F238E27FC236}">
                <a16:creationId xmlns:a16="http://schemas.microsoft.com/office/drawing/2014/main" id="{84D9E696-3351-471C-B0CE-117FEED7AFD9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4100" name="Rectangle 2">
            <a:extLst>
              <a:ext uri="{FF2B5EF4-FFF2-40B4-BE49-F238E27FC236}">
                <a16:creationId xmlns:a16="http://schemas.microsoft.com/office/drawing/2014/main" id="{D2FE557D-970E-461D-8AD5-C63AAF24C84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11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00505222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12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662947757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13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494543880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14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536958557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15</a:t>
            </a:fld>
            <a:endParaRPr lang="pl-PL" altLang="pl-PL" sz="1400" dirty="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141039941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16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124092550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17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799407904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18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008469084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6">
            <a:extLst>
              <a:ext uri="{FF2B5EF4-FFF2-40B4-BE49-F238E27FC236}">
                <a16:creationId xmlns:a16="http://schemas.microsoft.com/office/drawing/2014/main" id="{ADF14CB8-BB63-4636-828A-79CBFCC43175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745C125-8C08-40F1-803A-1047EA9725C8}" type="slidenum">
              <a:rPr lang="pl-PL" altLang="pl-PL" sz="1400" smtClean="0"/>
              <a:pPr>
                <a:spcBef>
                  <a:spcPct val="0"/>
                </a:spcBef>
              </a:pPr>
              <a:t>20</a:t>
            </a:fld>
            <a:endParaRPr lang="pl-PL" altLang="pl-PL" sz="1400"/>
          </a:p>
        </p:txBody>
      </p:sp>
      <p:sp>
        <p:nvSpPr>
          <p:cNvPr id="38915" name="Rectangle 1">
            <a:extLst>
              <a:ext uri="{FF2B5EF4-FFF2-40B4-BE49-F238E27FC236}">
                <a16:creationId xmlns:a16="http://schemas.microsoft.com/office/drawing/2014/main" id="{6D6B3AF8-694D-4E62-85E2-C92A11D33087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8916" name="Rectangle 2">
            <a:extLst>
              <a:ext uri="{FF2B5EF4-FFF2-40B4-BE49-F238E27FC236}">
                <a16:creationId xmlns:a16="http://schemas.microsoft.com/office/drawing/2014/main" id="{814206CC-3AB4-41C0-9219-CC40DB330296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6">
            <a:extLst>
              <a:ext uri="{FF2B5EF4-FFF2-40B4-BE49-F238E27FC236}">
                <a16:creationId xmlns:a16="http://schemas.microsoft.com/office/drawing/2014/main" id="{6CEF47EB-58B2-43AB-917D-7D334162DE39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55C284D-30BA-413F-AF8E-E87DF25C7912}" type="slidenum">
              <a:rPr lang="pl-PL" altLang="pl-PL" sz="1400" smtClean="0"/>
              <a:pPr>
                <a:spcBef>
                  <a:spcPct val="0"/>
                </a:spcBef>
              </a:pPr>
              <a:t>2</a:t>
            </a:fld>
            <a:endParaRPr lang="pl-PL" altLang="pl-PL" sz="1400" dirty="0"/>
          </a:p>
        </p:txBody>
      </p:sp>
      <p:sp>
        <p:nvSpPr>
          <p:cNvPr id="6147" name="Rectangle 1">
            <a:extLst>
              <a:ext uri="{FF2B5EF4-FFF2-40B4-BE49-F238E27FC236}">
                <a16:creationId xmlns:a16="http://schemas.microsoft.com/office/drawing/2014/main" id="{0A5A15AC-1B8F-473C-9AFE-3675F06911FB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6148" name="Rectangle 2">
            <a:extLst>
              <a:ext uri="{FF2B5EF4-FFF2-40B4-BE49-F238E27FC236}">
                <a16:creationId xmlns:a16="http://schemas.microsoft.com/office/drawing/2014/main" id="{F4CAC868-9564-414F-96E5-7F9415A1568E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4</a:t>
            </a:fld>
            <a:endParaRPr lang="pl-PL" altLang="pl-PL" sz="140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95336862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6">
            <a:extLst>
              <a:ext uri="{FF2B5EF4-FFF2-40B4-BE49-F238E27FC236}">
                <a16:creationId xmlns:a16="http://schemas.microsoft.com/office/drawing/2014/main" id="{31AF5245-C1AA-4EE8-A402-3839B095BBA1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F4538137-0E9E-48B3-ACC3-82C0A65515B4}" type="slidenum">
              <a:rPr lang="pl-PL" altLang="pl-PL" sz="1400" smtClean="0"/>
              <a:pPr>
                <a:spcBef>
                  <a:spcPct val="0"/>
                </a:spcBef>
              </a:pPr>
              <a:t>5</a:t>
            </a:fld>
            <a:endParaRPr lang="pl-PL" altLang="pl-PL" sz="1400" dirty="0"/>
          </a:p>
        </p:txBody>
      </p:sp>
      <p:sp>
        <p:nvSpPr>
          <p:cNvPr id="10243" name="Rectangle 1">
            <a:extLst>
              <a:ext uri="{FF2B5EF4-FFF2-40B4-BE49-F238E27FC236}">
                <a16:creationId xmlns:a16="http://schemas.microsoft.com/office/drawing/2014/main" id="{E31D8038-D7F5-4191-8F40-7BDC7CEB5DB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0244" name="Rectangle 2">
            <a:extLst>
              <a:ext uri="{FF2B5EF4-FFF2-40B4-BE49-F238E27FC236}">
                <a16:creationId xmlns:a16="http://schemas.microsoft.com/office/drawing/2014/main" id="{86906DF1-1CD5-4CB7-BFF5-4223B2AEC7F7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 dirty="0"/>
          </a:p>
        </p:txBody>
      </p:sp>
    </p:spTree>
    <p:extLst>
      <p:ext uri="{BB962C8B-B14F-4D97-AF65-F5344CB8AC3E}">
        <p14:creationId xmlns:p14="http://schemas.microsoft.com/office/powerpoint/2010/main" val="52448570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6">
            <a:extLst>
              <a:ext uri="{FF2B5EF4-FFF2-40B4-BE49-F238E27FC236}">
                <a16:creationId xmlns:a16="http://schemas.microsoft.com/office/drawing/2014/main" id="{C7F06D91-F347-4E78-9A7E-3543561D03C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7D7657A-6B9F-4A60-970D-57638C12D455}" type="slidenum">
              <a:rPr lang="pl-PL" altLang="pl-PL" sz="1400" smtClean="0"/>
              <a:pPr>
                <a:spcBef>
                  <a:spcPct val="0"/>
                </a:spcBef>
              </a:pPr>
              <a:t>6</a:t>
            </a:fld>
            <a:endParaRPr lang="pl-PL" altLang="pl-PL" sz="1400"/>
          </a:p>
        </p:txBody>
      </p:sp>
      <p:sp>
        <p:nvSpPr>
          <p:cNvPr id="14339" name="Rectangle 1">
            <a:extLst>
              <a:ext uri="{FF2B5EF4-FFF2-40B4-BE49-F238E27FC236}">
                <a16:creationId xmlns:a16="http://schemas.microsoft.com/office/drawing/2014/main" id="{29E0C55E-55F4-478C-9F1B-748E722667CF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14340" name="Rectangle 2">
            <a:extLst>
              <a:ext uri="{FF2B5EF4-FFF2-40B4-BE49-F238E27FC236}">
                <a16:creationId xmlns:a16="http://schemas.microsoft.com/office/drawing/2014/main" id="{6948FD56-43B9-4110-8AC7-2F2A8443318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27866614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7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39822294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8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42474250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9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889241240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6">
            <a:extLst>
              <a:ext uri="{FF2B5EF4-FFF2-40B4-BE49-F238E27FC236}">
                <a16:creationId xmlns:a16="http://schemas.microsoft.com/office/drawing/2014/main" id="{70593710-381B-450B-95E7-FDBAB373B037}"/>
              </a:ext>
            </a:extLst>
          </p:cNvPr>
          <p:cNvSpPr>
            <a:spLocks noGrp="1" noChangeArrowheads="1"/>
          </p:cNvSpPr>
          <p:nvPr>
            <p:ph type="sldNum" sz="quarter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1pPr>
            <a:lvl2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2pPr>
            <a:lvl3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3pPr>
            <a:lvl4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4pPr>
            <a:lvl5pPr>
              <a:spcBef>
                <a:spcPct val="30000"/>
              </a:spcBef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5pPr>
            <a:lvl6pPr marL="25146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6pPr>
            <a:lvl7pPr marL="29718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7pPr>
            <a:lvl8pPr marL="34290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8pPr>
            <a:lvl9pPr marL="3886200" indent="-228600" defTabSz="449263" eaLnBrk="0" fontAlgn="base" hangingPunct="0">
              <a:spcBef>
                <a:spcPct val="3000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</a:tabLst>
              <a:defRPr sz="1200">
                <a:solidFill>
                  <a:srgbClr val="000000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C3B12E31-3162-4E37-9931-B983332D432B}" type="slidenum">
              <a:rPr lang="pl-PL" altLang="pl-PL" sz="1400" smtClean="0"/>
              <a:pPr>
                <a:spcBef>
                  <a:spcPct val="0"/>
                </a:spcBef>
              </a:pPr>
              <a:t>10</a:t>
            </a:fld>
            <a:endParaRPr lang="pl-PL" altLang="pl-PL" sz="1400"/>
          </a:p>
        </p:txBody>
      </p:sp>
      <p:sp>
        <p:nvSpPr>
          <p:cNvPr id="32771" name="Rectangle 1">
            <a:extLst>
              <a:ext uri="{FF2B5EF4-FFF2-40B4-BE49-F238E27FC236}">
                <a16:creationId xmlns:a16="http://schemas.microsoft.com/office/drawing/2014/main" id="{7430BBEB-EE9E-43BE-BF71-4041CF227CF2}"/>
              </a:ext>
            </a:extLst>
          </p:cNvPr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1106488" y="812800"/>
            <a:ext cx="5345112" cy="4008438"/>
          </a:xfr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sp>
      <p:sp>
        <p:nvSpPr>
          <p:cNvPr id="32772" name="Rectangle 2">
            <a:extLst>
              <a:ext uri="{FF2B5EF4-FFF2-40B4-BE49-F238E27FC236}">
                <a16:creationId xmlns:a16="http://schemas.microsoft.com/office/drawing/2014/main" id="{74AE3022-ED1A-43E8-ACB8-271C11B5BAC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755650" y="5078413"/>
            <a:ext cx="6048375" cy="4811712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cap="flat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4122584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7A875B95-3984-4D8A-998A-1A8FD9464F0A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3BBC894F-D717-4D65-952C-B04109A50FA4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07377B5-AE02-42CD-B8AB-FC5FEE4DAAD6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80B59075-6DC3-4CCD-AB63-9400BB51816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8435" y="357644"/>
            <a:ext cx="1583305" cy="360000"/>
          </a:xfrm>
          <a:prstGeom prst="rect">
            <a:avLst/>
          </a:prstGeom>
          <a:noFill/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5227A2F9-1591-40BC-BB8B-7A4063B9B406}"/>
              </a:ext>
            </a:extLst>
          </p:cNvPr>
          <p:cNvSpPr txBox="1"/>
          <p:nvPr userDrawn="1"/>
        </p:nvSpPr>
        <p:spPr>
          <a:xfrm>
            <a:off x="2411760" y="429922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C54FEC1C-C936-4404-8EB5-F9B01B83D7F7}"/>
              </a:ext>
            </a:extLst>
          </p:cNvPr>
          <p:cNvSpPr txBox="1"/>
          <p:nvPr userDrawn="1"/>
        </p:nvSpPr>
        <p:spPr>
          <a:xfrm>
            <a:off x="3131840" y="381812"/>
            <a:ext cx="4949917" cy="3492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3399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3E752BB-28BB-476F-8280-4A2500F98EFF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681FEEBD-09BF-4325-B9F9-997C3597135F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7DF9D2-7D2D-43AA-967C-ABCB26DBB63E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62510412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365125"/>
            <a:ext cx="2055813" cy="5764213"/>
          </a:xfrm>
          <a:prstGeom prst="rect">
            <a:avLst/>
          </a:prstGeo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365125"/>
            <a:ext cx="6019800" cy="5764213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1AAE7908-8061-4699-9952-0AE0D5FC9C3C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5204E5A1-C094-42CF-A8D4-614656A797E9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22CF64E-9ABC-44DE-9DFD-B3A6A03A07C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32551997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808333"/>
            <a:ext cx="7886700" cy="965355"/>
          </a:xfrm>
          <a:prstGeom prst="rect">
            <a:avLst/>
          </a:prstGeo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39552" y="1690688"/>
            <a:ext cx="8228013" cy="4358978"/>
          </a:xfrm>
        </p:spPr>
        <p:txBody>
          <a:bodyPr/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A1EF1B17-FE27-4D20-A80F-D61BAC3008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l-PL" altLang="pl-PL" dirty="0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9293EB7-D86A-467C-8E80-E556827812AD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9CEAF49-91A5-4A5E-BBB6-A1357311513B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" name="pole tekstowe 9">
            <a:extLst>
              <a:ext uri="{FF2B5EF4-FFF2-40B4-BE49-F238E27FC236}">
                <a16:creationId xmlns:a16="http://schemas.microsoft.com/office/drawing/2014/main" id="{ABF2D080-2F9C-4D00-8F33-720F2E0C3AE3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pic>
        <p:nvPicPr>
          <p:cNvPr id="11" name="Obraz 10">
            <a:extLst>
              <a:ext uri="{FF2B5EF4-FFF2-40B4-BE49-F238E27FC236}">
                <a16:creationId xmlns:a16="http://schemas.microsoft.com/office/drawing/2014/main" id="{D77B6A7F-6029-4170-AD08-D97D2E80E53C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119" y="325646"/>
            <a:ext cx="1583305" cy="360000"/>
          </a:xfrm>
          <a:prstGeom prst="rect">
            <a:avLst/>
          </a:prstGeom>
          <a:noFill/>
        </p:spPr>
      </p:pic>
      <p:sp>
        <p:nvSpPr>
          <p:cNvPr id="12" name="pole tekstowe 11">
            <a:extLst>
              <a:ext uri="{FF2B5EF4-FFF2-40B4-BE49-F238E27FC236}">
                <a16:creationId xmlns:a16="http://schemas.microsoft.com/office/drawing/2014/main" id="{055AFFF3-05AE-43C7-BF37-AB3AF1865ACF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76363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53A6C14C-8364-45E3-9BF9-2CBED7BDACAD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06DF9DC6-2C21-44B5-9A1D-18AF9BF783F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5D9CA9-639D-4C2B-832D-6A459E02F66C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6" name="Obraz 5">
            <a:extLst>
              <a:ext uri="{FF2B5EF4-FFF2-40B4-BE49-F238E27FC236}">
                <a16:creationId xmlns:a16="http://schemas.microsoft.com/office/drawing/2014/main" id="{419C0C3A-6CA4-4D4A-9B1F-85888FD84DF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3888" y="332656"/>
            <a:ext cx="1583305" cy="360000"/>
          </a:xfrm>
          <a:prstGeom prst="rect">
            <a:avLst/>
          </a:prstGeom>
          <a:noFill/>
        </p:spPr>
      </p:pic>
      <p:sp>
        <p:nvSpPr>
          <p:cNvPr id="7" name="pole tekstowe 6">
            <a:extLst>
              <a:ext uri="{FF2B5EF4-FFF2-40B4-BE49-F238E27FC236}">
                <a16:creationId xmlns:a16="http://schemas.microsoft.com/office/drawing/2014/main" id="{3DB0440B-C5C6-45B5-81B4-13F6B05F6A6C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8" name="pole tekstowe 7">
            <a:extLst>
              <a:ext uri="{FF2B5EF4-FFF2-40B4-BE49-F238E27FC236}">
                <a16:creationId xmlns:a16="http://schemas.microsoft.com/office/drawing/2014/main" id="{8EE7C9FC-5F4B-4EFD-9D65-E23F079D9340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56082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28662"/>
            <a:ext cx="7886700" cy="1116162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4963"/>
            <a:ext cx="4037013" cy="45243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6613" y="1604963"/>
            <a:ext cx="4038600" cy="4524375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D9D4DD5A-2E6B-4221-B16F-45DA3F97E84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6635072A-204B-4078-AD40-E5C12677425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986C37-5459-4130-ADFF-14665BCBEFC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7" name="Obraz 6">
            <a:extLst>
              <a:ext uri="{FF2B5EF4-FFF2-40B4-BE49-F238E27FC236}">
                <a16:creationId xmlns:a16="http://schemas.microsoft.com/office/drawing/2014/main" id="{D87BFB7B-9979-41D3-9749-DBE9458CD416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0" y="314923"/>
            <a:ext cx="1583305" cy="360000"/>
          </a:xfrm>
          <a:prstGeom prst="rect">
            <a:avLst/>
          </a:prstGeom>
          <a:noFill/>
        </p:spPr>
      </p:pic>
      <p:sp>
        <p:nvSpPr>
          <p:cNvPr id="8" name="pole tekstowe 7">
            <a:extLst>
              <a:ext uri="{FF2B5EF4-FFF2-40B4-BE49-F238E27FC236}">
                <a16:creationId xmlns:a16="http://schemas.microsoft.com/office/drawing/2014/main" id="{B2283009-F7A3-4A56-ABB8-0091A5C75911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9" name="pole tekstowe 8">
            <a:extLst>
              <a:ext uri="{FF2B5EF4-FFF2-40B4-BE49-F238E27FC236}">
                <a16:creationId xmlns:a16="http://schemas.microsoft.com/office/drawing/2014/main" id="{67373516-0175-4CF5-9055-78E61FA0AE38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778639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Rectangle 2">
            <a:extLst>
              <a:ext uri="{FF2B5EF4-FFF2-40B4-BE49-F238E27FC236}">
                <a16:creationId xmlns:a16="http://schemas.microsoft.com/office/drawing/2014/main" id="{C7A8E1A8-3663-4C0E-8210-75FF4A22A48E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8" name="Rectangle 4">
            <a:extLst>
              <a:ext uri="{FF2B5EF4-FFF2-40B4-BE49-F238E27FC236}">
                <a16:creationId xmlns:a16="http://schemas.microsoft.com/office/drawing/2014/main" id="{3F335559-ED6A-43DF-A951-5B68B632F14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FDDD089-4438-4453-B4A1-41F4801A0F3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29535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764704"/>
            <a:ext cx="7886700" cy="1152128"/>
          </a:xfrm>
          <a:prstGeom prst="rect">
            <a:avLst/>
          </a:prstGeo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20C9E227-BD35-412A-87AC-D731AD1BFE62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4" name="Rectangle 4">
            <a:extLst>
              <a:ext uri="{FF2B5EF4-FFF2-40B4-BE49-F238E27FC236}">
                <a16:creationId xmlns:a16="http://schemas.microsoft.com/office/drawing/2014/main" id="{F2C5AE37-DB8A-4DAA-88D0-C70A8D17DCF3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05E0AB9-C346-4D5F-9BCF-ED55C9E75333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5" name="Obraz 4">
            <a:extLst>
              <a:ext uri="{FF2B5EF4-FFF2-40B4-BE49-F238E27FC236}">
                <a16:creationId xmlns:a16="http://schemas.microsoft.com/office/drawing/2014/main" id="{18DC43DA-AE54-464C-9819-5BF2CDACC18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2140" y="314923"/>
            <a:ext cx="1583305" cy="360000"/>
          </a:xfrm>
          <a:prstGeom prst="rect">
            <a:avLst/>
          </a:prstGeom>
          <a:noFill/>
        </p:spPr>
      </p:pic>
      <p:sp>
        <p:nvSpPr>
          <p:cNvPr id="6" name="pole tekstowe 5">
            <a:extLst>
              <a:ext uri="{FF2B5EF4-FFF2-40B4-BE49-F238E27FC236}">
                <a16:creationId xmlns:a16="http://schemas.microsoft.com/office/drawing/2014/main" id="{54C74AB8-4AD2-4BCA-9318-6BE64A867998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7" name="pole tekstowe 6">
            <a:extLst>
              <a:ext uri="{FF2B5EF4-FFF2-40B4-BE49-F238E27FC236}">
                <a16:creationId xmlns:a16="http://schemas.microsoft.com/office/drawing/2014/main" id="{6A998E88-32DF-4F2E-A548-6920BB14EAE3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674614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>
            <a:extLst>
              <a:ext uri="{FF2B5EF4-FFF2-40B4-BE49-F238E27FC236}">
                <a16:creationId xmlns:a16="http://schemas.microsoft.com/office/drawing/2014/main" id="{91909A3A-8B06-4559-9301-DBEDF70306A6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5F2E50C9-EB30-4900-BFF3-3EC37A2335EE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8BAF29-C370-406E-BBE7-B88345B74537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pic>
        <p:nvPicPr>
          <p:cNvPr id="4" name="Obraz 3">
            <a:extLst>
              <a:ext uri="{FF2B5EF4-FFF2-40B4-BE49-F238E27FC236}">
                <a16:creationId xmlns:a16="http://schemas.microsoft.com/office/drawing/2014/main" id="{8CC66C41-0754-42C3-AB14-B3B97901153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332656"/>
            <a:ext cx="1583305" cy="360000"/>
          </a:xfrm>
          <a:prstGeom prst="rect">
            <a:avLst/>
          </a:prstGeom>
          <a:noFill/>
        </p:spPr>
      </p:pic>
      <p:sp>
        <p:nvSpPr>
          <p:cNvPr id="5" name="pole tekstowe 4">
            <a:extLst>
              <a:ext uri="{FF2B5EF4-FFF2-40B4-BE49-F238E27FC236}">
                <a16:creationId xmlns:a16="http://schemas.microsoft.com/office/drawing/2014/main" id="{AC75372B-E9C4-4AF3-A240-9310D1274E14}"/>
              </a:ext>
            </a:extLst>
          </p:cNvPr>
          <p:cNvSpPr txBox="1"/>
          <p:nvPr userDrawn="1"/>
        </p:nvSpPr>
        <p:spPr>
          <a:xfrm>
            <a:off x="2771800" y="325646"/>
            <a:ext cx="5381965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Projekt "Kierunek: Wielkopolska. Sprawny Urząd bliżej migranta – etap II” </a:t>
            </a:r>
          </a:p>
          <a:p>
            <a:pPr algn="ctr"/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współfinansowany z Programu Krajowego Funduszu Azylu, Migracji i Integracji</a:t>
            </a:r>
            <a:endParaRPr lang="pl-PL" sz="800" dirty="0">
              <a:solidFill>
                <a:schemeClr val="bg1"/>
              </a:solidFill>
            </a:endParaRPr>
          </a:p>
        </p:txBody>
      </p:sp>
      <p:sp>
        <p:nvSpPr>
          <p:cNvPr id="6" name="pole tekstowe 5">
            <a:extLst>
              <a:ext uri="{FF2B5EF4-FFF2-40B4-BE49-F238E27FC236}">
                <a16:creationId xmlns:a16="http://schemas.microsoft.com/office/drawing/2014/main" id="{6AFFDB51-17DE-4CA5-BDC8-9A8057DA8F6A}"/>
              </a:ext>
            </a:extLst>
          </p:cNvPr>
          <p:cNvSpPr txBox="1"/>
          <p:nvPr userDrawn="1"/>
        </p:nvSpPr>
        <p:spPr>
          <a:xfrm>
            <a:off x="2411760" y="387201"/>
            <a:ext cx="1368152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800" kern="1200" dirty="0">
                <a:solidFill>
                  <a:schemeClr val="bg1"/>
                </a:solidFill>
                <a:effectLst/>
                <a:latin typeface="Arial" panose="020B0604020202020204" pitchFamily="34" charset="0"/>
                <a:ea typeface="Microsoft YaHei" panose="020B0503020204020204" pitchFamily="34" charset="-122"/>
                <a:cs typeface="+mn-cs"/>
              </a:rPr>
              <a:t>Bezpieczna przystań</a:t>
            </a:r>
            <a:endParaRPr lang="pl-PL" sz="8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6148734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4A940FCC-4349-4A61-8D78-F2233E05B7D9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8048E0BB-5E55-41FC-A81D-E8972CA123D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87B18AA-BEDB-45C5-BB0F-E096C03D6E14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41749681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l-PL" noProof="0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54EC762-B5DE-473E-9AEB-CB9395C4F9E8}"/>
              </a:ext>
            </a:extLst>
          </p:cNvPr>
          <p:cNvSpPr>
            <a:spLocks noGrp="1" noChangeArrowheads="1"/>
          </p:cNvSpPr>
          <p:nvPr>
            <p:ph type="dt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6" name="Rectangle 4">
            <a:extLst>
              <a:ext uri="{FF2B5EF4-FFF2-40B4-BE49-F238E27FC236}">
                <a16:creationId xmlns:a16="http://schemas.microsoft.com/office/drawing/2014/main" id="{DB702902-6372-4770-A560-A7788A7CF277}"/>
              </a:ext>
            </a:extLst>
          </p:cNvPr>
          <p:cNvSpPr>
            <a:spLocks noGrp="1" noChangeArrowheads="1"/>
          </p:cNvSpPr>
          <p:nvPr>
            <p:ph type="sldNum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622844-9B42-4867-8C8F-473F6823F588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9760269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1">
            <a:extLst>
              <a:ext uri="{FF2B5EF4-FFF2-40B4-BE49-F238E27FC236}">
                <a16:creationId xmlns:a16="http://schemas.microsoft.com/office/drawing/2014/main" id="{759195B3-7111-4213-BD74-1F4D41ECAA44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8" y="0"/>
            <a:ext cx="9142412" cy="685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2" name="Rectangle 2">
            <a:extLst>
              <a:ext uri="{FF2B5EF4-FFF2-40B4-BE49-F238E27FC236}">
                <a16:creationId xmlns:a16="http://schemas.microsoft.com/office/drawing/2014/main" id="{44114BB0-5CFA-4A0C-A134-03247E41BC9E}"/>
              </a:ext>
            </a:extLst>
          </p:cNvPr>
          <p:cNvSpPr>
            <a:spLocks noGrp="1" noChangeArrowheads="1"/>
          </p:cNvSpPr>
          <p:nvPr>
            <p:ph type="dt"/>
          </p:nvPr>
        </p:nvSpPr>
        <p:spPr bwMode="auto">
          <a:xfrm>
            <a:off x="6286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Calibri" panose="020F0502020204030204" pitchFamily="34" charset="0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r>
              <a:rPr lang="pl-PL" altLang="pl-PL"/>
              <a:t>19-10-24</a:t>
            </a:r>
          </a:p>
        </p:txBody>
      </p:sp>
      <p:sp>
        <p:nvSpPr>
          <p:cNvPr id="1028" name="Text Box 3">
            <a:extLst>
              <a:ext uri="{FF2B5EF4-FFF2-40B4-BE49-F238E27FC236}">
                <a16:creationId xmlns:a16="http://schemas.microsoft.com/office/drawing/2014/main" id="{CE22E9B3-A3BA-4E80-984C-CF28ECDBEF2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028950" y="6356350"/>
            <a:ext cx="3086100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/>
          </a:p>
        </p:txBody>
      </p:sp>
      <p:sp>
        <p:nvSpPr>
          <p:cNvPr id="3" name="Rectangle 4">
            <a:extLst>
              <a:ext uri="{FF2B5EF4-FFF2-40B4-BE49-F238E27FC236}">
                <a16:creationId xmlns:a16="http://schemas.microsoft.com/office/drawing/2014/main" id="{B78C854A-5825-4031-8581-56E86508D0E1}"/>
              </a:ext>
            </a:extLst>
          </p:cNvPr>
          <p:cNvSpPr>
            <a:spLocks noGrp="1" noChangeArrowheads="1"/>
          </p:cNvSpPr>
          <p:nvPr>
            <p:ph type="sldNum"/>
          </p:nvPr>
        </p:nvSpPr>
        <p:spPr bwMode="auto">
          <a:xfrm>
            <a:off x="6457950" y="6356350"/>
            <a:ext cx="2055813" cy="363538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0000" tIns="45000" rIns="90000" bIns="45000" numCol="1" anchor="t" anchorCtr="0" compatLnSpc="1">
            <a:prstTxWarp prst="textNoShape">
              <a:avLst/>
            </a:prstTxWarp>
          </a:bodyPr>
          <a:lstStyle>
            <a:lvl1pPr eaLnBrk="1" hangingPunct="1">
              <a:lnSpc>
                <a:spcPct val="100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  <a:tabLst>
                <a:tab pos="723900" algn="l"/>
                <a:tab pos="1447800" algn="l"/>
              </a:tabLst>
              <a:defRPr>
                <a:solidFill>
                  <a:srgbClr val="000000"/>
                </a:solidFill>
                <a:latin typeface="+mn-lt"/>
                <a:cs typeface="Lucida Sans Unicode" panose="020B0602030504020204" pitchFamily="34" charset="0"/>
              </a:defRPr>
            </a:lvl1pPr>
          </a:lstStyle>
          <a:p>
            <a:pPr>
              <a:defRPr/>
            </a:pPr>
            <a:fld id="{5B472A09-7220-40C9-BDD8-6247DFC6EB00}" type="slidenum">
              <a:rPr lang="pl-PL" altLang="pl-PL"/>
              <a:pPr>
                <a:defRPr/>
              </a:pPr>
              <a:t>‹#›</a:t>
            </a:fld>
            <a:endParaRPr lang="pl-PL" altLang="pl-PL"/>
          </a:p>
        </p:txBody>
      </p:sp>
      <p:sp>
        <p:nvSpPr>
          <p:cNvPr id="1030" name="Rectangle 5">
            <a:extLst>
              <a:ext uri="{FF2B5EF4-FFF2-40B4-BE49-F238E27FC236}">
                <a16:creationId xmlns:a16="http://schemas.microsoft.com/office/drawing/2014/main" id="{5CA1FE14-0D62-4D99-B7F7-174736366EF0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4963"/>
            <a:ext cx="8228013" cy="4524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pl-PL"/>
              <a:t>Kliknij, aby edytować format tekstu konspektu</a:t>
            </a:r>
          </a:p>
          <a:p>
            <a:pPr lvl="1"/>
            <a:r>
              <a:rPr lang="en-GB" altLang="pl-PL"/>
              <a:t>Drugi poziom konspektu</a:t>
            </a:r>
          </a:p>
          <a:p>
            <a:pPr lvl="2"/>
            <a:r>
              <a:rPr lang="en-GB" altLang="pl-PL"/>
              <a:t>Trzeci poziom konspektu</a:t>
            </a:r>
          </a:p>
          <a:p>
            <a:pPr lvl="3"/>
            <a:r>
              <a:rPr lang="en-GB" altLang="pl-PL"/>
              <a:t>Czwarty poziom konspektu</a:t>
            </a:r>
          </a:p>
          <a:p>
            <a:pPr lvl="4"/>
            <a:r>
              <a:rPr lang="en-GB" altLang="pl-PL"/>
              <a:t>Piąty poziom konspektu</a:t>
            </a:r>
          </a:p>
          <a:p>
            <a:pPr lvl="4"/>
            <a:r>
              <a:rPr lang="en-GB" altLang="pl-PL"/>
              <a:t>Szósty poziom konspektu</a:t>
            </a:r>
          </a:p>
          <a:p>
            <a:pPr lvl="4"/>
            <a:r>
              <a:rPr lang="en-GB" altLang="pl-PL"/>
              <a:t>Siódmy poziom konspektu</a:t>
            </a:r>
          </a:p>
          <a:p>
            <a:pPr lvl="4"/>
            <a:r>
              <a:rPr lang="en-GB" altLang="pl-PL"/>
              <a:t>Ósmy poziom konspektu</a:t>
            </a:r>
          </a:p>
          <a:p>
            <a:pPr lvl="4"/>
            <a:r>
              <a:rPr lang="en-GB" altLang="pl-PL"/>
              <a:t>Dziewiąty poziom konspektu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dt="0"/>
  <p:txStyles>
    <p:titleStyle>
      <a:lvl1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 kern="1200">
          <a:solidFill>
            <a:srgbClr val="FFFFFF"/>
          </a:solidFill>
          <a:latin typeface="+mj-lt"/>
          <a:ea typeface="+mj-ea"/>
          <a:cs typeface="+mj-cs"/>
        </a:defRPr>
      </a:lvl1pPr>
      <a:lvl2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2pPr>
      <a:lvl3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3pPr>
      <a:lvl4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4pPr>
      <a:lvl5pPr algn="ctr" defTabSz="449263" rtl="0" eaLnBrk="0" fontAlgn="base" hangingPunct="0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5pPr>
      <a:lvl6pPr marL="25146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6pPr>
      <a:lvl7pPr marL="29718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7pPr>
      <a:lvl8pPr marL="34290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8pPr>
      <a:lvl9pPr marL="3886200" indent="-228600" algn="ctr" defTabSz="449263" rtl="0" fontAlgn="base">
        <a:lnSpc>
          <a:spcPct val="102000"/>
        </a:lnSpc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anose="02020603050405020304" pitchFamily="18" charset="0"/>
        <a:defRPr sz="3600" b="1">
          <a:solidFill>
            <a:srgbClr val="FFFFFF"/>
          </a:solidFill>
          <a:latin typeface="Open Sans" panose="020B0606030504020204" pitchFamily="34" charset="0"/>
          <a:ea typeface="Microsoft YaHei" panose="020B0503020204020204" pitchFamily="34" charset="-122"/>
        </a:defRPr>
      </a:lvl9pPr>
    </p:titleStyle>
    <p:bodyStyle>
      <a:lvl1pPr marL="342900" indent="-342900" algn="l" defTabSz="449263" rtl="0" eaLnBrk="0" fontAlgn="base" hangingPunct="0">
        <a:lnSpc>
          <a:spcPct val="102000"/>
        </a:lnSpc>
        <a:spcBef>
          <a:spcPct val="0"/>
        </a:spcBef>
        <a:spcAft>
          <a:spcPts val="1413"/>
        </a:spcAft>
        <a:buClr>
          <a:srgbClr val="000000"/>
        </a:buClr>
        <a:buSzPct val="100000"/>
        <a:buFont typeface="Times New Roman" panose="02020603050405020304" pitchFamily="18" charset="0"/>
        <a:defRPr sz="2800" kern="1200">
          <a:solidFill>
            <a:srgbClr val="FFFFFF"/>
          </a:solidFill>
          <a:latin typeface="+mn-lt"/>
          <a:ea typeface="+mn-ea"/>
          <a:cs typeface="+mn-cs"/>
        </a:defRPr>
      </a:lvl1pPr>
      <a:lvl2pPr marL="742950" indent="-285750" algn="l" defTabSz="449263" rtl="0" eaLnBrk="0" fontAlgn="base" hangingPunct="0">
        <a:lnSpc>
          <a:spcPct val="102000"/>
        </a:lnSpc>
        <a:spcBef>
          <a:spcPct val="0"/>
        </a:spcBef>
        <a:spcAft>
          <a:spcPts val="113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2pPr>
      <a:lvl3pPr marL="11430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850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n-lt"/>
          <a:ea typeface="+mn-ea"/>
          <a:cs typeface="+mn-cs"/>
        </a:defRPr>
      </a:lvl3pPr>
      <a:lvl4pPr marL="16002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575"/>
        </a:spcAft>
        <a:buClr>
          <a:srgbClr val="000000"/>
        </a:buClr>
        <a:buSzPct val="100000"/>
        <a:buFont typeface="Times New Roman" panose="02020603050405020304" pitchFamily="18" charset="0"/>
        <a:defRPr kern="1200">
          <a:solidFill>
            <a:srgbClr val="FFFFFF"/>
          </a:solidFill>
          <a:latin typeface="+mn-lt"/>
          <a:ea typeface="+mn-ea"/>
          <a:cs typeface="+mn-cs"/>
        </a:defRPr>
      </a:lvl4pPr>
      <a:lvl5pPr marL="2057400" indent="-228600" algn="l" defTabSz="449263" rtl="0" eaLnBrk="0" fontAlgn="base" hangingPunct="0">
        <a:lnSpc>
          <a:spcPct val="102000"/>
        </a:lnSpc>
        <a:spcBef>
          <a:spcPct val="0"/>
        </a:spcBef>
        <a:spcAft>
          <a:spcPts val="288"/>
        </a:spcAft>
        <a:buClr>
          <a:srgbClr val="000000"/>
        </a:buClr>
        <a:buSzPct val="100000"/>
        <a:buFont typeface="Times New Roman" panose="02020603050405020304" pitchFamily="18" charset="0"/>
        <a:defRPr sz="2000" kern="1200">
          <a:solidFill>
            <a:srgbClr val="FFFFFF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comments" Target="../comments/comment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s://migrant.poznan.uw.gov.pl/" TargetMode="External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4.png"/><Relationship Id="rId4" Type="http://schemas.openxmlformats.org/officeDocument/2006/relationships/hyperlink" Target="mailto:sc@poznan.uw.gov.pl" TargetMode="Externa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1">
            <a:extLst>
              <a:ext uri="{FF2B5EF4-FFF2-40B4-BE49-F238E27FC236}">
                <a16:creationId xmlns:a16="http://schemas.microsoft.com/office/drawing/2014/main" id="{96F0924A-AF5C-42DC-8D60-EF616AB695D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2413" cy="6856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  <p:sp>
        <p:nvSpPr>
          <p:cNvPr id="3075" name="Text Box 2">
            <a:extLst>
              <a:ext uri="{FF2B5EF4-FFF2-40B4-BE49-F238E27FC236}">
                <a16:creationId xmlns:a16="http://schemas.microsoft.com/office/drawing/2014/main" id="{865D8601-DC97-4052-8E27-424B0533BE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5800" y="1122363"/>
            <a:ext cx="7772400" cy="238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 dirty="0"/>
          </a:p>
        </p:txBody>
      </p:sp>
      <p:sp>
        <p:nvSpPr>
          <p:cNvPr id="3076" name="Text Box 3">
            <a:extLst>
              <a:ext uri="{FF2B5EF4-FFF2-40B4-BE49-F238E27FC236}">
                <a16:creationId xmlns:a16="http://schemas.microsoft.com/office/drawing/2014/main" id="{7D56B316-99B4-4B84-9EDC-696EDB7609E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57200" y="1604963"/>
            <a:ext cx="8229600" cy="4525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>
              <a:lnSpc>
                <a:spcPct val="93000"/>
              </a:lnSpc>
              <a:buClr>
                <a:srgbClr val="000000"/>
              </a:buClr>
              <a:buSzPct val="100000"/>
              <a:buFont typeface="Times New Roman" panose="02020603050405020304" pitchFamily="18" charset="0"/>
              <a:buNone/>
            </a:pPr>
            <a:endParaRPr lang="pl-PL" altLang="pl-PL" dirty="0"/>
          </a:p>
        </p:txBody>
      </p:sp>
      <p:pic>
        <p:nvPicPr>
          <p:cNvPr id="3077" name="Picture 4">
            <a:extLst>
              <a:ext uri="{FF2B5EF4-FFF2-40B4-BE49-F238E27FC236}">
                <a16:creationId xmlns:a16="http://schemas.microsoft.com/office/drawing/2014/main" id="{43C264DA-2323-4212-B980-5784B88E832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9288" y="1865313"/>
            <a:ext cx="7991475" cy="2670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132856"/>
            <a:ext cx="8126729" cy="3960440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Każda z przerw w pobycie nie może być dłuższa niż 6 miesięcy – 180 dni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Wszystkie przerwy w pobycie łącznie z całego okresu 5 lat nie mogą przekroczyć 10 miesięcy – 300 dni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4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Dopuszczalne są przerwy związane z wyjazdami służbowymi lub szczególną sytuacją osobistą.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    Trzeba to jednak odpowiednio udokumentować.</a:t>
            </a:r>
            <a:endParaRPr lang="pl-PL" sz="18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764704"/>
            <a:ext cx="8640960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5-letni nieprzerwany pobyt – co to oznacza?</a:t>
            </a:r>
          </a:p>
        </p:txBody>
      </p:sp>
    </p:spTree>
    <p:extLst>
      <p:ext uri="{BB962C8B-B14F-4D97-AF65-F5344CB8AC3E}">
        <p14:creationId xmlns:p14="http://schemas.microsoft.com/office/powerpoint/2010/main" val="6737297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126729" cy="252122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pochodzi z legalnego źródła:</a:t>
            </a:r>
          </a:p>
          <a:p>
            <a:pPr marL="107950" indent="0" algn="ctr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 zezwolenie na pracę + umowa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Cały dochód z danego roku jest rozliczony w zeznaniu podatkowym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jest wystarczający na pokrycie kosztów utrzymania wnioskodawcy i członków rodziny pozostających na utrzymaniu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Stabilne i regularne źródło dochodu w okresie 3 lat przed złożeniem wniosku oraz w dniu wydawania decyzji.</a:t>
            </a:r>
          </a:p>
        </p:txBody>
      </p:sp>
    </p:spTree>
    <p:extLst>
      <p:ext uri="{BB962C8B-B14F-4D97-AF65-F5344CB8AC3E}">
        <p14:creationId xmlns:p14="http://schemas.microsoft.com/office/powerpoint/2010/main" val="79455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412776"/>
            <a:ext cx="8126729" cy="446449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z okresu do 31.09.2018r. 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514zł </a:t>
            </a:r>
            <a:r>
              <a:rPr lang="pl-PL" sz="1800" dirty="0"/>
              <a:t>miesięcznie dla osoby we wspólnym gospodarstwie domowym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634zł</a:t>
            </a:r>
            <a:r>
              <a:rPr lang="pl-PL" sz="1800" dirty="0"/>
              <a:t> miesięcznie dla osoby samotnie gospodarującej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z okresu po 01.10.2018r.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528zł</a:t>
            </a:r>
            <a:r>
              <a:rPr lang="pl-PL" sz="1800" dirty="0"/>
              <a:t> miesięcznie dla osoby we wspólnym gospodarstwie domowym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701zł </a:t>
            </a:r>
            <a:r>
              <a:rPr lang="pl-PL" sz="1800" dirty="0"/>
              <a:t>miesięcznie dla osoby samotnie gospodarującej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od 01.01.2022r. 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600zł</a:t>
            </a:r>
            <a:r>
              <a:rPr lang="pl-PL" sz="1800" dirty="0"/>
              <a:t> miesięcznie dla osoby we wspólnym gospodarstwie domowym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b="1" dirty="0"/>
              <a:t>776zł </a:t>
            </a:r>
            <a:r>
              <a:rPr lang="pl-PL" sz="1800" dirty="0"/>
              <a:t>miesięcznie dla osoby samotnie gospodarującej </a:t>
            </a:r>
          </a:p>
          <a:p>
            <a:pPr marL="508000" lvl="1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							</a:t>
            </a:r>
            <a:r>
              <a:rPr lang="pl-PL" sz="2000" u="sng" dirty="0"/>
              <a:t>Podane kwoty są netto!</a:t>
            </a: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3200" dirty="0"/>
              <a:t>Dochód minimalny</a:t>
            </a:r>
          </a:p>
        </p:txBody>
      </p:sp>
    </p:spTree>
    <p:extLst>
      <p:ext uri="{BB962C8B-B14F-4D97-AF65-F5344CB8AC3E}">
        <p14:creationId xmlns:p14="http://schemas.microsoft.com/office/powerpoint/2010/main" val="37176044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126729" cy="252122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wnioskodawcy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wnioskodawcy + małżonka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rodzica/rodziców w przypadku wniosku dla dziecka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Dochód od członka rodziny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Małżonek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600" dirty="0"/>
              <a:t>Pełnoletnie pracujące dziecko (renta rodzinna)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3200" dirty="0"/>
              <a:t>Dochód z własnego źródła / dochód od członka rodziny</a:t>
            </a:r>
          </a:p>
        </p:txBody>
      </p:sp>
    </p:spTree>
    <p:extLst>
      <p:ext uri="{BB962C8B-B14F-4D97-AF65-F5344CB8AC3E}">
        <p14:creationId xmlns:p14="http://schemas.microsoft.com/office/powerpoint/2010/main" val="10282207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126729" cy="374441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Certyfikat państwowy</a:t>
            </a:r>
          </a:p>
          <a:p>
            <a:pPr marL="107950" indent="0" algn="ctr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http://certyfikatpolski.pl/</a:t>
            </a: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Ukończenie szkoły w Polsce z wykładowym językiem polskim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	</a:t>
            </a:r>
            <a:r>
              <a:rPr lang="pl-PL" sz="2400" b="1" dirty="0"/>
              <a:t>Uwaga!</a:t>
            </a:r>
            <a:r>
              <a:rPr lang="pl-PL" sz="2400" dirty="0"/>
              <a:t>    Tylko szkoły zarejestrowane przez 							Ministerstwo Edukacji i Nauki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>
                  <a:extLst/>
                </a:blip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Ukończenie szkoły za granicą z wykładowym językiem polskim</a:t>
            </a: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Potwierdzenie znajomości języka polskiego na poziomi co najmniej B1</a:t>
            </a:r>
          </a:p>
        </p:txBody>
      </p:sp>
    </p:spTree>
    <p:extLst>
      <p:ext uri="{BB962C8B-B14F-4D97-AF65-F5344CB8AC3E}">
        <p14:creationId xmlns:p14="http://schemas.microsoft.com/office/powerpoint/2010/main" val="15746423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173764" cy="4718546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Legalna praca w trakcie rozpatrywania wniosku: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Kontynuacja tego samego zatrudnienia, na tych samych warunkach co w poprzednim zezwoleniu.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400" dirty="0"/>
              <a:t>Wydane nowe zezwolenie na pracę typ A lub oświadczenie PUP – dokumenty załatwiane przez pracodawcę.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Do wniosku o pobyt rezydenta długoterminowego nie dołącza się załącznika nr 1 oraz informacji starosty.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Zmiana pracodawcy podczas trwającego postępowania wymaga wydania odrębnego zezwolenia na pracę lub oświadczenia zarejestrowanego w PUP jeżeli jest możliwe.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792088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Na co zwrócić uwagę?</a:t>
            </a:r>
          </a:p>
        </p:txBody>
      </p:sp>
    </p:spTree>
    <p:extLst>
      <p:ext uri="{BB962C8B-B14F-4D97-AF65-F5344CB8AC3E}">
        <p14:creationId xmlns:p14="http://schemas.microsoft.com/office/powerpoint/2010/main" val="4140570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288380" y="1340768"/>
            <a:ext cx="8280920" cy="522260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Złożenie wniosku przed upływem 5 lat pobytu w Polsce.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Dokumenty złożone tylko w kopii, niepoświadczonej lub bez oryginałów.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lub zły dokument potwierdzający tytuł prawny do lokalu – umowa użyczenia przez niewłaściwą osobę, oświadczenie o zapewnieniu miejsca zamieszkania.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dokumentu potwierdzającego znajomość języka polskiego i próba załatwienia dokumentu w trakcie postępowania.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rozliczenia całego dochodu – np. od wszystkich pracodawców.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Brak potwierdzenie  złożenia rozliczeń podatkowych w urzędzie skarbowym.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Zaświadczenie z urzędu skarbowego bez wszystkich ważnych kwot.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800" dirty="0"/>
              <a:t>Rozpoczęcie pracy u nowego pracodawcy bez dokumentu legalizującego pracę.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764704"/>
            <a:ext cx="8280920" cy="576064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Jakie są częste błędy?</a:t>
            </a:r>
          </a:p>
        </p:txBody>
      </p:sp>
    </p:spTree>
    <p:extLst>
      <p:ext uri="{BB962C8B-B14F-4D97-AF65-F5344CB8AC3E}">
        <p14:creationId xmlns:p14="http://schemas.microsoft.com/office/powerpoint/2010/main" val="14123241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597700" cy="471854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Wypełnił wniosek i dołącz wszystkie dokumenty formalne + opłatę skarbową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Do wniosku dołącz oryginały lub poświadczone kopie: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Dokumenty potwierdzające legalne zatrudnienie w przeciągu ostatnich 3 lat – zezwolenia na pracę lub oświadczenia o powierzeniu pracy.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Wszystkie umowy i aneksy zawierane w okresie ostatnich 3 lat i ewentualne dokumenty potwierdzające zakończenie pracy u poszczególnych pracodawców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Zeznania podatkowe za lata obejmujące 3-letni okres poprzedzający złożenie wniosku z potwierdzeniem złożenia dokumentu w urzędzie.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 potwierdzający znajomość języka polskiego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1600" dirty="0"/>
              <a:t>Dokumenty potwierdzające aktualny dochód i ubezpieczenie</a:t>
            </a:r>
            <a:endParaRPr lang="pl-PL" altLang="pl-PL" sz="2400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dirty="0"/>
              <a:t>Jak złożyć komplet dokumentów?</a:t>
            </a:r>
          </a:p>
        </p:txBody>
      </p:sp>
    </p:spTree>
    <p:extLst>
      <p:ext uri="{BB962C8B-B14F-4D97-AF65-F5344CB8AC3E}">
        <p14:creationId xmlns:p14="http://schemas.microsoft.com/office/powerpoint/2010/main" val="29635631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971600" y="1844824"/>
            <a:ext cx="7597700" cy="4718546"/>
          </a:xfrm>
        </p:spPr>
        <p:txBody>
          <a:bodyPr/>
          <a:lstStyle/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Zapraszamy do zadawania pytań w temacie pobytu rezydenta</a:t>
            </a: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dirty="0"/>
              <a:t>Wątpliwości i pytania</a:t>
            </a:r>
          </a:p>
        </p:txBody>
      </p:sp>
    </p:spTree>
    <p:extLst>
      <p:ext uri="{BB962C8B-B14F-4D97-AF65-F5344CB8AC3E}">
        <p14:creationId xmlns:p14="http://schemas.microsoft.com/office/powerpoint/2010/main" val="31779957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FBE9E4C-2664-4B99-8653-847ABFE462C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187624" y="4221088"/>
            <a:ext cx="6408712" cy="1728146"/>
          </a:xfrm>
        </p:spPr>
        <p:txBody>
          <a:bodyPr/>
          <a:lstStyle/>
          <a:p>
            <a:pPr algn="ctr"/>
            <a:r>
              <a:rPr lang="pl-PL" dirty="0">
                <a:solidFill>
                  <a:schemeClr val="bg1"/>
                </a:solidFill>
              </a:rPr>
              <a:t>https://migrant.poznan.uw.gov.pl/faq</a:t>
            </a:r>
          </a:p>
          <a:p>
            <a:pPr algn="ctr"/>
            <a:r>
              <a:rPr lang="pl-PL" dirty="0"/>
              <a:t>https://udsc.gov.pl/faqudsc/</a:t>
            </a:r>
          </a:p>
          <a:p>
            <a:endParaRPr lang="pl-PL" dirty="0"/>
          </a:p>
        </p:txBody>
      </p:sp>
      <p:pic>
        <p:nvPicPr>
          <p:cNvPr id="9" name="Symbol zastępczy zawartości 8">
            <a:extLst>
              <a:ext uri="{FF2B5EF4-FFF2-40B4-BE49-F238E27FC236}">
                <a16:creationId xmlns:a16="http://schemas.microsoft.com/office/drawing/2014/main" id="{7A135923-B672-4F94-B077-4DD6C647ED34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23805" y="1196752"/>
            <a:ext cx="2880366" cy="2880366"/>
          </a:xfrm>
        </p:spPr>
      </p:pic>
    </p:spTree>
    <p:extLst>
      <p:ext uri="{BB962C8B-B14F-4D97-AF65-F5344CB8AC3E}">
        <p14:creationId xmlns:p14="http://schemas.microsoft.com/office/powerpoint/2010/main" val="393023725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1">
            <a:extLst>
              <a:ext uri="{FF2B5EF4-FFF2-40B4-BE49-F238E27FC236}">
                <a16:creationId xmlns:a16="http://schemas.microsoft.com/office/drawing/2014/main" id="{1EBC3512-7640-44E5-B2AB-61BFBBE36B23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2087563"/>
            <a:ext cx="7772400" cy="21335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eaLnBrk="1" hangingPunct="1"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</a:pPr>
            <a:r>
              <a:rPr lang="pl-PL" altLang="pl-PL" sz="4400" dirty="0"/>
              <a:t>Praca w Polsce -</a:t>
            </a:r>
            <a:br>
              <a:rPr lang="pl-PL" altLang="pl-PL" sz="4400" dirty="0"/>
            </a:br>
            <a:r>
              <a:rPr lang="pl-PL" altLang="pl-PL" sz="4400" dirty="0"/>
              <a:t>od pobytu czasowego do rezydenta </a:t>
            </a:r>
          </a:p>
        </p:txBody>
      </p:sp>
      <p:sp>
        <p:nvSpPr>
          <p:cNvPr id="5123" name="Podtytuł 1">
            <a:extLst>
              <a:ext uri="{FF2B5EF4-FFF2-40B4-BE49-F238E27FC236}">
                <a16:creationId xmlns:a16="http://schemas.microsoft.com/office/drawing/2014/main" id="{2765333B-501D-4D50-A00C-7145F4C714E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552" y="4221088"/>
            <a:ext cx="7461448" cy="36004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lnSpc>
                <a:spcPct val="102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8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9pPr>
          </a:lstStyle>
          <a:p>
            <a:pPr eaLnBrk="1" hangingPunct="1"/>
            <a:r>
              <a:rPr lang="pl-PL" altLang="pl-PL" sz="1600" dirty="0"/>
              <a:t>Poznań, czerwiec 2021 r.</a:t>
            </a:r>
          </a:p>
          <a:p>
            <a:pPr algn="r" eaLnBrk="1" hangingPunct="1">
              <a:lnSpc>
                <a:spcPct val="100000"/>
              </a:lnSpc>
            </a:pPr>
            <a:r>
              <a:rPr lang="pl-PL" altLang="pl-PL" sz="1100" dirty="0"/>
              <a:t>Danuta Grykiel</a:t>
            </a:r>
          </a:p>
          <a:p>
            <a:pPr algn="r" eaLnBrk="1" hangingPunct="1">
              <a:lnSpc>
                <a:spcPct val="100000"/>
              </a:lnSpc>
            </a:pPr>
            <a:r>
              <a:rPr lang="pl-PL" altLang="pl-PL" sz="1100" dirty="0"/>
              <a:t>Starszy specjalista </a:t>
            </a:r>
            <a:br>
              <a:rPr lang="pl-PL" altLang="pl-PL" sz="1100" dirty="0"/>
            </a:br>
            <a:r>
              <a:rPr lang="pl-PL" altLang="pl-PL" sz="1100" dirty="0"/>
              <a:t>Oddział Legalizacji Pobytu I</a:t>
            </a:r>
          </a:p>
          <a:p>
            <a:pPr algn="r" eaLnBrk="1" hangingPunct="1">
              <a:lnSpc>
                <a:spcPct val="100000"/>
              </a:lnSpc>
            </a:pPr>
            <a:r>
              <a:rPr lang="pl-PL" altLang="pl-PL" sz="1100" dirty="0"/>
              <a:t>Wydział Spraw Cudzoziemców </a:t>
            </a:r>
            <a:br>
              <a:rPr lang="pl-PL" altLang="pl-PL" sz="1100" dirty="0"/>
            </a:br>
            <a:r>
              <a:rPr lang="pl-PL" altLang="pl-PL" sz="1100" dirty="0"/>
              <a:t>Wielkopolski Urząd Wojewódzki w Poznaniu</a:t>
            </a:r>
          </a:p>
          <a:p>
            <a:pPr eaLnBrk="1" hangingPunct="1"/>
            <a:r>
              <a:rPr lang="pl-PL" altLang="pl-PL" sz="1800" dirty="0"/>
              <a:t>					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Text Box 1">
            <a:extLst>
              <a:ext uri="{FF2B5EF4-FFF2-40B4-BE49-F238E27FC236}">
                <a16:creationId xmlns:a16="http://schemas.microsoft.com/office/drawing/2014/main" id="{0A452921-1055-4A5B-A663-B3105A4AFD0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0725" y="3455988"/>
            <a:ext cx="7772400" cy="20875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lIns="0" tIns="0" rIns="0" bIns="0" anchor="ctr"/>
          <a:lstStyle>
            <a:lvl1pPr>
              <a:lnSpc>
                <a:spcPct val="102000"/>
              </a:lnSpc>
              <a:spcAft>
                <a:spcPts val="1413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8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1pPr>
            <a:lvl2pPr>
              <a:lnSpc>
                <a:spcPct val="102000"/>
              </a:lnSpc>
              <a:spcAft>
                <a:spcPts val="113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2pPr>
            <a:lvl3pPr>
              <a:lnSpc>
                <a:spcPct val="102000"/>
              </a:lnSpc>
              <a:spcAft>
                <a:spcPts val="850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3pPr>
            <a:lvl4pPr>
              <a:lnSpc>
                <a:spcPct val="102000"/>
              </a:lnSpc>
              <a:spcAft>
                <a:spcPts val="575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4pPr>
            <a:lvl5pPr>
              <a:lnSpc>
                <a:spcPct val="102000"/>
              </a:lnSpc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5pPr>
            <a:lvl6pPr marL="25146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6pPr>
            <a:lvl7pPr marL="29718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7pPr>
            <a:lvl8pPr marL="34290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8pPr>
            <a:lvl9pPr marL="3886200" indent="-228600" defTabSz="449263" eaLnBrk="0" fontAlgn="base" hangingPunct="0">
              <a:lnSpc>
                <a:spcPct val="102000"/>
              </a:lnSpc>
              <a:spcBef>
                <a:spcPct val="0"/>
              </a:spcBef>
              <a:spcAft>
                <a:spcPts val="288"/>
              </a:spcAft>
              <a:buClr>
                <a:srgbClr val="000000"/>
              </a:buClr>
              <a:buSzPct val="100000"/>
              <a:buFont typeface="Times New Roman" panose="02020603050405020304" pitchFamily="18" charset="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</a:tabLst>
              <a:defRPr sz="2000">
                <a:solidFill>
                  <a:srgbClr val="FFFFFF"/>
                </a:solidFill>
                <a:latin typeface="Open Sans" pitchFamily="34" charset="0"/>
                <a:ea typeface="Microsoft YaHei" panose="020B0503020204020204" pitchFamily="34" charset="-122"/>
              </a:defRPr>
            </a:lvl9pPr>
          </a:lstStyle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pl. Wolności 17, 61-739 Poznań</a:t>
            </a:r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>
                <a:hlinkClick r:id="rId3"/>
              </a:rPr>
              <a:t>https://migrant.poznan.uw.gov.pl</a:t>
            </a:r>
            <a:endParaRPr lang="pl-PL" altLang="pl-PL" sz="2200" dirty="0"/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e-mail: </a:t>
            </a:r>
            <a:r>
              <a:rPr lang="pl-PL" altLang="pl-PL" sz="2200" dirty="0">
                <a:hlinkClick r:id="rId4"/>
              </a:rPr>
              <a:t>sc@poznan.uw.gov.pl</a:t>
            </a:r>
            <a:endParaRPr lang="pl-PL" altLang="pl-PL" sz="2200" dirty="0"/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cudzoziemcy@poznan.uw.gov.pl</a:t>
            </a:r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endParaRPr lang="pl-PL" altLang="pl-PL" sz="2200" dirty="0"/>
          </a:p>
          <a:p>
            <a:pPr algn="ctr" eaLnBrk="1">
              <a:lnSpc>
                <a:spcPct val="113000"/>
              </a:lnSpc>
              <a:spcAft>
                <a:spcPct val="0"/>
              </a:spcAft>
            </a:pPr>
            <a:r>
              <a:rPr lang="pl-PL" altLang="pl-PL" sz="2200" dirty="0"/>
              <a:t>Infolinia: +48 61 850 87 77</a:t>
            </a:r>
          </a:p>
        </p:txBody>
      </p:sp>
      <p:pic>
        <p:nvPicPr>
          <p:cNvPr id="37891" name="Picture 2">
            <a:extLst>
              <a:ext uri="{FF2B5EF4-FFF2-40B4-BE49-F238E27FC236}">
                <a16:creationId xmlns:a16="http://schemas.microsoft.com/office/drawing/2014/main" id="{57FAED44-E94A-4021-9B05-C4DA8B7B224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11300" y="1295400"/>
            <a:ext cx="6500813" cy="2173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80808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FB8D0C-69C7-4599-9D2C-2986CA0D95E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Wniosek na pobyt rezydenta długoterminowego UE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198E5C5-5F63-4BAF-A4AB-4B8DD7C1FD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Czym jest zezwolenie na pobyt rezydenta i jakie daje możliwości?</a:t>
            </a:r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Na co zwrócić uwagę?</a:t>
            </a:r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dirty="0"/>
              <a:t>Jakie są częste błędy?</a:t>
            </a:r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431800" lvl="0" indent="-323850" eaLnBrk="1" hangingPunct="1">
              <a:buSzPct val="141000"/>
              <a:buBlip>
                <a:blip r:embed="rId2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dirty="0"/>
          </a:p>
          <a:p>
            <a:pPr marL="107950" lvl="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9745607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467544" y="2060848"/>
            <a:ext cx="8101756" cy="4502522"/>
          </a:xfrm>
        </p:spPr>
        <p:txBody>
          <a:bodyPr/>
          <a:lstStyle/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to dokument legalizujący pobyt w Polsce oraz pracę u dowolnego pracodawcy. Na podstawie zezwolenia na pobyt rezydenta można wykonywać pracę u każdego pracodawcy na dowolnych warunkach zatrudnienia. 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wydawane na czas nieokreślony i wymieniana jest jedynie sama karta pobytu co 5 lat.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000" dirty="0"/>
              <a:t>Jest wydawane na wniosek złożony przez cudzoziemca bez dodatkowego załącznika od pracodawcy.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836712"/>
            <a:ext cx="8280920" cy="1224136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Czym jest zezwolenie na pobyt rezydenta i jakie daje możliwości?</a:t>
            </a:r>
          </a:p>
        </p:txBody>
      </p:sp>
    </p:spTree>
    <p:extLst>
      <p:ext uri="{BB962C8B-B14F-4D97-AF65-F5344CB8AC3E}">
        <p14:creationId xmlns:p14="http://schemas.microsoft.com/office/powerpoint/2010/main" val="29761237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>
            <a:extLst>
              <a:ext uri="{FF2B5EF4-FFF2-40B4-BE49-F238E27FC236}">
                <a16:creationId xmlns:a16="http://schemas.microsoft.com/office/drawing/2014/main" id="{D71D93A3-2730-423E-9532-4687C76FF1FB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395536" y="1844824"/>
            <a:ext cx="8173764" cy="471854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Pobyt w Polsce trwa co najmniej 5 lat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	</a:t>
            </a:r>
            <a:r>
              <a:rPr lang="pl-PL" altLang="pl-PL" sz="2000" b="1" dirty="0"/>
              <a:t>Uwaga! </a:t>
            </a:r>
            <a:r>
              <a:rPr lang="pl-PL" altLang="pl-PL" sz="2000" dirty="0"/>
              <a:t>	</a:t>
            </a:r>
            <a:endParaRPr lang="pl-PL" altLang="pl-PL" sz="1400" dirty="0"/>
          </a:p>
          <a:p>
            <a:pPr marL="2146300" lvl="4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600" dirty="0"/>
              <a:t>Nie wszystkie pobyty są zaliczane do tego okresu.</a:t>
            </a:r>
          </a:p>
          <a:p>
            <a:pPr marL="2146300" lvl="4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sz="1600" dirty="0"/>
              <a:t>Część pobytów liczona jest w połowie.</a:t>
            </a:r>
            <a:r>
              <a:rPr lang="pl-PL" altLang="pl-PL" dirty="0"/>
              <a:t>	</a:t>
            </a:r>
          </a:p>
          <a:p>
            <a:pPr marL="1822450" lvl="4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altLang="pl-PL" dirty="0"/>
              <a:t>	</a:t>
            </a:r>
            <a:endParaRPr lang="pl-PL" altLang="pl-PL" sz="2400" dirty="0"/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Wykazanie legalnego stabilnego źródła dochodu w okresie 3 lat poprzedzających złożenie wniosku.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r>
              <a:rPr lang="pl-PL" altLang="pl-PL" sz="2400" dirty="0"/>
              <a:t>Potwierdzenie znajomości języka polskiego.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pl-PL" altLang="pl-PL" sz="24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</a:pPr>
            <a:endParaRPr lang="en-US" altLang="pl-PL" dirty="0"/>
          </a:p>
        </p:txBody>
      </p:sp>
      <p:sp>
        <p:nvSpPr>
          <p:cNvPr id="9219" name="Tytuł 1">
            <a:extLst>
              <a:ext uri="{FF2B5EF4-FFF2-40B4-BE49-F238E27FC236}">
                <a16:creationId xmlns:a16="http://schemas.microsoft.com/office/drawing/2014/main" id="{C891D79D-90F3-43A7-85E2-25528AAC77F7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395536" y="980728"/>
            <a:ext cx="8280920" cy="1080120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Kiedy można złożyć wniosek na rezydenta?</a:t>
            </a:r>
          </a:p>
        </p:txBody>
      </p:sp>
    </p:spTree>
    <p:extLst>
      <p:ext uri="{BB962C8B-B14F-4D97-AF65-F5344CB8AC3E}">
        <p14:creationId xmlns:p14="http://schemas.microsoft.com/office/powerpoint/2010/main" val="28291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Symbol zastępczy zawartości 4">
            <a:extLst>
              <a:ext uri="{FF2B5EF4-FFF2-40B4-BE49-F238E27FC236}">
                <a16:creationId xmlns:a16="http://schemas.microsoft.com/office/drawing/2014/main" id="{0057D4D8-7EC3-4D1D-B7F8-8966D45494A9}"/>
              </a:ext>
            </a:extLst>
          </p:cNvPr>
          <p:cNvGraphicFramePr>
            <a:graphicFrameLocks/>
          </p:cNvGraphicFramePr>
          <p:nvPr>
            <p:extLst/>
          </p:nvPr>
        </p:nvGraphicFramePr>
        <p:xfrm>
          <a:off x="179512" y="692696"/>
          <a:ext cx="8784976" cy="580506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1569555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2348880"/>
            <a:ext cx="8126729" cy="252122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Umowa najmu</a:t>
            </a:r>
          </a:p>
          <a:p>
            <a:pPr marL="431800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Umowa użyczenia (tylko kiedy użyczającym jest zstępny, wstępny, małżonek, rodzice małżonka lub rodzeństwo cudzoziemca)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Akt notarialny (tylko dotyczący istniejącego już lokalu)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Tytuł prawny do lokalu – co to jest?</a:t>
            </a:r>
            <a:br>
              <a:rPr lang="pl-PL" altLang="pl-PL" sz="3200" dirty="0"/>
            </a:br>
            <a:br>
              <a:rPr lang="pl-PL" altLang="pl-PL" sz="3200" dirty="0"/>
            </a:br>
            <a:r>
              <a:rPr lang="pl-PL" altLang="pl-PL" sz="2400" dirty="0"/>
              <a:t>Tytuł prawny do lokalu to dokument potwierdzający prawo do zajmowanego lokalu:</a:t>
            </a:r>
            <a:endParaRPr lang="pl-PL" altLang="pl-PL" sz="3200" dirty="0"/>
          </a:p>
        </p:txBody>
      </p:sp>
    </p:spTree>
    <p:extLst>
      <p:ext uri="{BB962C8B-B14F-4D97-AF65-F5344CB8AC3E}">
        <p14:creationId xmlns:p14="http://schemas.microsoft.com/office/powerpoint/2010/main" val="226433018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628800"/>
            <a:ext cx="8126729" cy="3241303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Wniosek – wypełniony kompletnie i podpisany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Fotografie – nie starsze niż 6 miesięcy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Dokument podróży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Osobiste stawiennictwo 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Opłata skarbowa za złożenie wniosku – 640zł</a:t>
            </a:r>
          </a:p>
          <a:p>
            <a:pPr marL="831850" lvl="1" indent="-323850" eaLnBrk="1" hangingPunct="1">
              <a:buSzPct val="14100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dirty="0"/>
              <a:t>Jest to stała opłata dla wszystkich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eaLnBrk="1" hangingPunct="1"/>
            <a:r>
              <a:rPr lang="pl-PL" altLang="pl-PL" sz="3200" dirty="0"/>
              <a:t>Pozostałe braki formalne</a:t>
            </a:r>
            <a:br>
              <a:rPr lang="pl-PL" altLang="pl-PL" sz="3200" dirty="0"/>
            </a:br>
            <a:br>
              <a:rPr lang="pl-PL" altLang="pl-PL" sz="3200" dirty="0"/>
            </a:br>
            <a:endParaRPr lang="pl-PL" altLang="pl-PL" sz="3200" dirty="0"/>
          </a:p>
        </p:txBody>
      </p:sp>
    </p:spTree>
    <p:extLst>
      <p:ext uri="{BB962C8B-B14F-4D97-AF65-F5344CB8AC3E}">
        <p14:creationId xmlns:p14="http://schemas.microsoft.com/office/powerpoint/2010/main" val="26230482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>
            <a:extLst>
              <a:ext uri="{FF2B5EF4-FFF2-40B4-BE49-F238E27FC236}">
                <a16:creationId xmlns:a16="http://schemas.microsoft.com/office/drawing/2014/main" id="{5ED254B5-139D-4C44-9B60-3050D0803EB8}"/>
              </a:ext>
            </a:extLst>
          </p:cNvPr>
          <p:cNvSpPr>
            <a:spLocks noGrp="1" noChangeArrowheads="1"/>
          </p:cNvSpPr>
          <p:nvPr>
            <p:ph type="body" idx="1"/>
          </p:nvPr>
        </p:nvSpPr>
        <p:spPr>
          <a:xfrm>
            <a:off x="539552" y="1988840"/>
            <a:ext cx="8126729" cy="4104456"/>
          </a:xfrm>
        </p:spPr>
        <p:txBody>
          <a:bodyPr/>
          <a:lstStyle/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Pobyty wizowe i pobyty czasowe związane z pracą, łączeniem rodzin, innymi okolicznościami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Pobyt wizowy i pobyt czasowy związany ze studiami liczony jest w połowie</a:t>
            </a:r>
            <a:endParaRPr lang="pl-PL" sz="2000" dirty="0"/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Pobyt wizowy i pobyt czasowy wydany na okres nauki nie jest wliczany do 5-letniego okresu!</a:t>
            </a:r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400" dirty="0"/>
              <a:t>	</a:t>
            </a:r>
            <a:r>
              <a:rPr lang="pl-PL" sz="1800" b="1" dirty="0"/>
              <a:t>Uwaga!</a:t>
            </a:r>
            <a:r>
              <a:rPr lang="pl-PL" sz="1800" dirty="0"/>
              <a:t>    To tylko najczęściej spotykane rodzaje pobytów. </a:t>
            </a:r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		      Ich pełna lista znajduje się na naszej stronie internetowej	</a:t>
            </a:r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1800" dirty="0"/>
              <a:t>		      </a:t>
            </a:r>
            <a:r>
              <a:rPr lang="pl-PL" altLang="pl-PL" sz="1800" dirty="0"/>
              <a:t>https://migrant. poznan.uw.gov.pl</a:t>
            </a:r>
            <a:endParaRPr lang="en-US" altLang="pl-PL" sz="1800" dirty="0"/>
          </a:p>
          <a:p>
            <a:pPr marL="107950" indent="0" eaLnBrk="1" hangingPunct="1">
              <a:lnSpc>
                <a:spcPct val="100000"/>
              </a:lnSpc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sz="1800" dirty="0"/>
          </a:p>
          <a:p>
            <a:pPr marL="107950" indent="0" eaLnBrk="1" hangingPunct="1">
              <a:buSzPct val="141000"/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r>
              <a:rPr lang="pl-PL" sz="2000" dirty="0"/>
              <a:t>	</a:t>
            </a:r>
          </a:p>
          <a:p>
            <a:pPr marL="431800" indent="-323850" eaLnBrk="1" hangingPunct="1">
              <a:buSzPct val="141000"/>
              <a:buFont typeface="Times New Roman" panose="02020603050405020304" pitchFamily="18" charset="0"/>
              <a:buBlip>
                <a:blip r:embed="rId3"/>
              </a:buBlip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</a:tabLst>
              <a:defRPr/>
            </a:pPr>
            <a:endParaRPr lang="pl-PL" altLang="pl-PL" sz="2000" dirty="0"/>
          </a:p>
        </p:txBody>
      </p:sp>
      <p:sp>
        <p:nvSpPr>
          <p:cNvPr id="31747" name="Tytuł 1">
            <a:extLst>
              <a:ext uri="{FF2B5EF4-FFF2-40B4-BE49-F238E27FC236}">
                <a16:creationId xmlns:a16="http://schemas.microsoft.com/office/drawing/2014/main" id="{38FDB4B5-DECA-4756-BE8B-4D3ED83015DD}"/>
              </a:ext>
            </a:extLst>
          </p:cNvPr>
          <p:cNvSpPr>
            <a:spLocks noGrp="1" noChangeArrowheads="1"/>
          </p:cNvSpPr>
          <p:nvPr>
            <p:ph type="title"/>
          </p:nvPr>
        </p:nvSpPr>
        <p:spPr bwMode="auto">
          <a:xfrm>
            <a:off x="539552" y="764704"/>
            <a:ext cx="7918648" cy="503709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algn="l" eaLnBrk="1" hangingPunct="1"/>
            <a:r>
              <a:rPr lang="pl-PL" altLang="pl-PL" sz="3200" dirty="0"/>
              <a:t>5-letni pobyt – co się w niego wlicza i w jaki sposób?</a:t>
            </a:r>
          </a:p>
        </p:txBody>
      </p:sp>
    </p:spTree>
    <p:extLst>
      <p:ext uri="{BB962C8B-B14F-4D97-AF65-F5344CB8AC3E}">
        <p14:creationId xmlns:p14="http://schemas.microsoft.com/office/powerpoint/2010/main" val="12591486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Motyw pakietu Office">
  <a:themeElements>
    <a:clrScheme name="Motyw pakietu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Motyw pakietu Office">
      <a:majorFont>
        <a:latin typeface="Open Sans"/>
        <a:ea typeface="Microsoft YaHei"/>
        <a:cs typeface=""/>
      </a:majorFont>
      <a:minorFont>
        <a:latin typeface="Open Sans"/>
        <a:ea typeface="Microsoft YaHei"/>
        <a:cs typeface="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0">
          <a:lnSpc>
            <a:spcPct val="93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anose="02020603050405020304" pitchFamily="18" charset="0"/>
          <a:buNone/>
          <a:tabLst/>
          <a:defRPr kumimoji="0" lang="en-GB" altLang="pl-PL" sz="1800" b="0" i="0" u="none" strike="noStrike" cap="none" normalizeH="0" baseline="0" smtClean="0">
            <a:ln>
              <a:noFill/>
            </a:ln>
            <a:effectLst/>
            <a:latin typeface="Arial" panose="020B0604020202020204" pitchFamily="34" charset="0"/>
            <a:ea typeface="Microsoft YaHei" panose="020B0503020204020204" pitchFamily="34" charset="-122"/>
          </a:defRPr>
        </a:defPPr>
      </a:lstStyle>
    </a:lnDef>
  </a:objectDefaults>
  <a:extraClrSchemeLst>
    <a:extraClrScheme>
      <a:clrScheme name="Motyw pakietu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otyw pakietu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otyw pakietu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2644</TotalTime>
  <Words>1082</Words>
  <Application>Microsoft Office PowerPoint</Application>
  <PresentationFormat>Pokaz na ekranie (4:3)</PresentationFormat>
  <Paragraphs>167</Paragraphs>
  <Slides>20</Slides>
  <Notes>18</Notes>
  <HiddenSlides>0</HiddenSlides>
  <MMClips>0</MMClips>
  <ScaleCrop>false</ScaleCrop>
  <HeadingPairs>
    <vt:vector size="6" baseType="variant">
      <vt:variant>
        <vt:lpstr>Używane czcionki</vt:lpstr>
      </vt:variant>
      <vt:variant>
        <vt:i4>6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20</vt:i4>
      </vt:variant>
    </vt:vector>
  </HeadingPairs>
  <TitlesOfParts>
    <vt:vector size="27" baseType="lpstr">
      <vt:lpstr>Microsoft YaHei</vt:lpstr>
      <vt:lpstr>Arial</vt:lpstr>
      <vt:lpstr>Calibri</vt:lpstr>
      <vt:lpstr>Lucida Sans Unicode</vt:lpstr>
      <vt:lpstr>Open Sans</vt:lpstr>
      <vt:lpstr>Times New Roman</vt:lpstr>
      <vt:lpstr>Motyw pakietu Office</vt:lpstr>
      <vt:lpstr>Prezentacja programu PowerPoint</vt:lpstr>
      <vt:lpstr>Praca w Polsce - od pobytu czasowego do rezydenta </vt:lpstr>
      <vt:lpstr>Wniosek na pobyt rezydenta długoterminowego UE</vt:lpstr>
      <vt:lpstr>Czym jest zezwolenie na pobyt rezydenta i jakie daje możliwości?</vt:lpstr>
      <vt:lpstr>Kiedy można złożyć wniosek na rezydenta?</vt:lpstr>
      <vt:lpstr>Prezentacja programu PowerPoint</vt:lpstr>
      <vt:lpstr>Tytuł prawny do lokalu – co to jest?  Tytuł prawny do lokalu to dokument potwierdzający prawo do zajmowanego lokalu:</vt:lpstr>
      <vt:lpstr>Pozostałe braki formalne  </vt:lpstr>
      <vt:lpstr>5-letni pobyt – co się w niego wlicza i w jaki sposób?</vt:lpstr>
      <vt:lpstr>5-letni nieprzerwany pobyt – co to oznacza?</vt:lpstr>
      <vt:lpstr>Stabilne i regularne źródło dochodu w okresie 3 lat przed złożeniem wniosku oraz w dniu wydawania decyzji.</vt:lpstr>
      <vt:lpstr>Dochód minimalny</vt:lpstr>
      <vt:lpstr>Dochód z własnego źródła / dochód od członka rodziny</vt:lpstr>
      <vt:lpstr>Potwierdzenie znajomości języka polskiego na poziomi co najmniej B1</vt:lpstr>
      <vt:lpstr>Na co zwrócić uwagę?</vt:lpstr>
      <vt:lpstr>Jakie są częste błędy?</vt:lpstr>
      <vt:lpstr>Jak złożyć komplet dokumentów?</vt:lpstr>
      <vt:lpstr>Wątpliwości i pytania</vt:lpstr>
      <vt:lpstr>Prezentacja programu PowerPoint</vt:lpstr>
      <vt:lpstr>Prezentacja programu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Anna Panzegrau</dc:creator>
  <cp:lastModifiedBy>Danuta Grykiel</cp:lastModifiedBy>
  <cp:revision>143</cp:revision>
  <cp:lastPrinted>1601-01-01T00:00:00Z</cp:lastPrinted>
  <dcterms:created xsi:type="dcterms:W3CDTF">1601-01-01T00:00:00Z</dcterms:created>
  <dcterms:modified xsi:type="dcterms:W3CDTF">2021-10-24T15:53:55Z</dcterms:modified>
</cp:coreProperties>
</file>